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75" r:id="rId42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883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prezi.com/view/HHHQ3BOuNxWQZhHcQb92/?referral_token=UpcIYQlnB3FN&amp;utm_source=ppt_qr_code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zi.com/view/kpWeL1Dcr2xmJp19gV5J/?referral_token=UpcIYQlnB3FN&amp;utm_source=ppt_qr_code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Freeform 3">
            <a:hlinkClick r:id="rId3" tooltip="https://prezi.com/view/HHHQ3BOuNxWQZhHcQb92/?referral_token=UpcIYQlnB3FN&amp;utm_source=ppt_qr_code"/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14400" y="7137400"/>
            <a:ext cx="5168900" cy="1422400"/>
          </a:xfrm>
          <a:custGeom>
            <a:avLst/>
            <a:gdLst/>
            <a:ahLst/>
            <a:cxnLst/>
            <a:rect l="l" t="t" r="r" b="b"/>
            <a:pathLst>
              <a:path w="5168900" h="1422400">
                <a:moveTo>
                  <a:pt x="0" y="0"/>
                </a:moveTo>
                <a:lnTo>
                  <a:pt x="5168900" y="0"/>
                </a:lnTo>
                <a:lnTo>
                  <a:pt x="5168900" y="1422400"/>
                </a:lnTo>
                <a:lnTo>
                  <a:pt x="0" y="14224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1900" y="3860800"/>
            <a:ext cx="5994400" cy="59944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Freeform 3">
            <a:hlinkClick r:id="rId3" tooltip="https://prezi.com/view/kpWeL1Dcr2xmJp19gV5J/?referral_token=UpcIYQlnB3FN&amp;utm_source=ppt_qr_code"/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14400" y="7137400"/>
            <a:ext cx="5168900" cy="1422400"/>
          </a:xfrm>
          <a:custGeom>
            <a:avLst/>
            <a:gdLst/>
            <a:ahLst/>
            <a:cxnLst/>
            <a:rect l="l" t="t" r="r" b="b"/>
            <a:pathLst>
              <a:path w="5168900" h="1422400">
                <a:moveTo>
                  <a:pt x="0" y="0"/>
                </a:moveTo>
                <a:lnTo>
                  <a:pt x="5168900" y="0"/>
                </a:lnTo>
                <a:lnTo>
                  <a:pt x="5168900" y="1422400"/>
                </a:lnTo>
                <a:lnTo>
                  <a:pt x="0" y="14224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1900" y="3860800"/>
            <a:ext cx="5994400" cy="5994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Sandeep Jain</cp:lastModifiedBy>
  <cp:revision>2</cp:revision>
  <dcterms:created xsi:type="dcterms:W3CDTF">2006-08-16T00:00:00Z</dcterms:created>
  <dcterms:modified xsi:type="dcterms:W3CDTF">2026-07-31T14:30:44Z</dcterms:modified>
</cp:coreProperties>
</file>