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74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0627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1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2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2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2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2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2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2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2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2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2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3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3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3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3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3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3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3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Office PowerPoint</Application>
  <PresentationFormat>On-screen Show (16:9)</PresentationFormat>
  <Paragraphs>18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Sandeep Jain</cp:lastModifiedBy>
  <cp:revision>2</cp:revision>
  <dcterms:created xsi:type="dcterms:W3CDTF">2026-08-10T07:17:42Z</dcterms:created>
  <dcterms:modified xsi:type="dcterms:W3CDTF">2026-08-10T08:18:10Z</dcterms:modified>
</cp:coreProperties>
</file>