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92" r:id="rId2"/>
    <p:sldId id="293" r:id="rId3"/>
    <p:sldId id="294" r:id="rId4"/>
    <p:sldId id="295" r:id="rId5"/>
    <p:sldId id="296" r:id="rId6"/>
    <p:sldId id="297" r:id="rId7"/>
    <p:sldId id="298" r:id="rId8"/>
    <p:sldId id="299" r:id="rId9"/>
    <p:sldId id="300" r:id="rId10"/>
    <p:sldId id="301" r:id="rId11"/>
    <p:sldId id="302" r:id="rId12"/>
    <p:sldId id="303" r:id="rId13"/>
    <p:sldId id="304" r:id="rId14"/>
    <p:sldId id="305" r:id="rId15"/>
    <p:sldId id="306" r:id="rId16"/>
    <p:sldId id="307" r:id="rId17"/>
    <p:sldId id="308" r:id="rId18"/>
    <p:sldId id="309" r:id="rId1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8994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3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3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3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4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4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4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4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4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4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4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4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4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4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5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5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5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5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5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</Words>
  <Application>Microsoft Office PowerPoint</Application>
  <PresentationFormat>On-screen Show (16:9)</PresentationFormat>
  <Paragraphs>18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Sandeep Jain</cp:lastModifiedBy>
  <cp:revision>2</cp:revision>
  <dcterms:created xsi:type="dcterms:W3CDTF">2026-08-10T07:17:42Z</dcterms:created>
  <dcterms:modified xsi:type="dcterms:W3CDTF">2026-08-10T08:18:11Z</dcterms:modified>
</cp:coreProperties>
</file>