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79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On-screen Show (16:9)</PresentationFormat>
  <Paragraphs>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2026-08-10T08:18:12Z</dcterms:modified>
</cp:coreProperties>
</file>