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328" r:id="rId2"/>
    <p:sldId id="329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37" r:id="rId11"/>
    <p:sldId id="338" r:id="rId12"/>
    <p:sldId id="339" r:id="rId13"/>
    <p:sldId id="340" r:id="rId14"/>
    <p:sldId id="341" r:id="rId15"/>
    <p:sldId id="342" r:id="rId16"/>
    <p:sldId id="343" r:id="rId17"/>
    <p:sldId id="344" r:id="rId1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7593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7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7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7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7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7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7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7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8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8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8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8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8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8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8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8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slide-08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</Words>
  <Application>Microsoft Office PowerPoint</Application>
  <PresentationFormat>On-screen Show (16:9)</PresentationFormat>
  <Paragraphs>17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Sandeep Jain</cp:lastModifiedBy>
  <cp:revision>2</cp:revision>
  <dcterms:created xsi:type="dcterms:W3CDTF">2026-08-10T07:17:42Z</dcterms:created>
  <dcterms:modified xsi:type="dcterms:W3CDTF">2026-08-10T08:18:13Z</dcterms:modified>
</cp:coreProperties>
</file>