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345" r:id="rId2"/>
    <p:sldId id="346" r:id="rId3"/>
    <p:sldId id="347" r:id="rId4"/>
    <p:sldId id="348" r:id="rId5"/>
    <p:sldId id="349" r:id="rId6"/>
    <p:sldId id="350" r:id="rId7"/>
    <p:sldId id="351" r:id="rId8"/>
    <p:sldId id="352" r:id="rId9"/>
    <p:sldId id="353" r:id="rId10"/>
    <p:sldId id="354" r:id="rId11"/>
    <p:sldId id="355" r:id="rId12"/>
    <p:sldId id="356" r:id="rId13"/>
    <p:sldId id="357" r:id="rId14"/>
    <p:sldId id="358" r:id="rId15"/>
    <p:sldId id="359" r:id="rId16"/>
    <p:sldId id="360" r:id="rId17"/>
    <p:sldId id="361" r:id="rId1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3180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9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9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9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9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9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9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9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9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9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9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1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1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1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10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10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10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10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</Words>
  <Application>Microsoft Office PowerPoint</Application>
  <PresentationFormat>On-screen Show (16:9)</PresentationFormat>
  <Paragraphs>17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Sandeep Jain</cp:lastModifiedBy>
  <cp:revision>2</cp:revision>
  <dcterms:created xsi:type="dcterms:W3CDTF">2026-08-10T07:17:42Z</dcterms:created>
  <dcterms:modified xsi:type="dcterms:W3CDTF">2026-08-10T08:18:14Z</dcterms:modified>
</cp:coreProperties>
</file>