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58000"/>
  <p:notesSz cx="6858000" cy="12192000"/>
  <p:embeddedFontLst>
    <p:embeddedFont>
      <p:font typeface="Quattrocento Sans" charset="-122" pitchFamily="34"/>
      <p:regular r:id="rId34"/>
    </p:embeddedFont>
    <p:embeddedFont>
      <p:font typeface="Hedvig Letters Sans" charset="-122" pitchFamily="34"/>
      <p:regular r:id="rId35"/>
    </p:embeddedFont>
    <p:embeddedFont>
      <p:font typeface="Liter" charset="-122" pitchFamily="34"/>
      <p:regular r:id="rId36"/>
    </p:embeddedFont>
    <p:embeddedFont>
      <p:font typeface="MiSans" charset="-122" pitchFamily="34"/>
      <p:regular r:id="rId3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openxmlformats.org/officeDocument/2006/relationships/font" Target="fonts/font1.fntdata"/><Relationship Id="rId35" Type="http://schemas.openxmlformats.org/officeDocument/2006/relationships/font" Target="fonts/font2.fntdata"/><Relationship Id="rId36" Type="http://schemas.openxmlformats.org/officeDocument/2006/relationships/font" Target="fonts/font3.fntdata"/><Relationship Id="rId37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nighteye.app/7eaa8ddf99e003cfae1940bcf040abe8b173913b.pn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rcRect l="0" r="0" t="11697" b="11697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85000"/>
                </a:srgbClr>
              </a:gs>
              <a:gs pos="100000">
                <a:srgbClr val="4A6C8C">
                  <a:alpha val="4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4803696" y="1653540"/>
            <a:ext cx="2588895" cy="388620"/>
          </a:xfrm>
          <a:custGeom>
            <a:avLst/>
            <a:gdLst/>
            <a:ahLst/>
            <a:cxnLst/>
            <a:rect l="l" t="t" r="r" b="b"/>
            <a:pathLst>
              <a:path w="2588895" h="388620">
                <a:moveTo>
                  <a:pt x="194310" y="0"/>
                </a:moveTo>
                <a:lnTo>
                  <a:pt x="2394585" y="0"/>
                </a:lnTo>
                <a:cubicBezTo>
                  <a:pt x="2501899" y="0"/>
                  <a:pt x="2588895" y="86996"/>
                  <a:pt x="2588895" y="194310"/>
                </a:cubicBezTo>
                <a:lnTo>
                  <a:pt x="2588895" y="194310"/>
                </a:lnTo>
                <a:cubicBezTo>
                  <a:pt x="2588895" y="301624"/>
                  <a:pt x="2501899" y="388620"/>
                  <a:pt x="2394585" y="388620"/>
                </a:cubicBezTo>
                <a:lnTo>
                  <a:pt x="194310" y="388620"/>
                </a:lnTo>
                <a:cubicBezTo>
                  <a:pt x="86996" y="388620"/>
                  <a:pt x="0" y="301624"/>
                  <a:pt x="0" y="194310"/>
                </a:cubicBezTo>
                <a:lnTo>
                  <a:pt x="0" y="194310"/>
                </a:lnTo>
                <a:cubicBezTo>
                  <a:pt x="0" y="86996"/>
                  <a:pt x="86996" y="0"/>
                  <a:pt x="1943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959906" y="1764030"/>
            <a:ext cx="2272189" cy="167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spc="60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Version Control Mastery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194566" y="2274570"/>
            <a:ext cx="580072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7200" b="1" spc="-180" kern="0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Mastering Git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0" y="3417570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351729" y="3684270"/>
            <a:ext cx="54864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2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Comprehensive Guide to Version Control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093482" y="496062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35719" y="46434"/>
                </a:moveTo>
                <a:cubicBezTo>
                  <a:pt x="41633" y="46434"/>
                  <a:pt x="46434" y="41633"/>
                  <a:pt x="46434" y="35719"/>
                </a:cubicBezTo>
                <a:cubicBezTo>
                  <a:pt x="46434" y="29805"/>
                  <a:pt x="41633" y="25003"/>
                  <a:pt x="35719" y="25003"/>
                </a:cubicBezTo>
                <a:cubicBezTo>
                  <a:pt x="29805" y="25003"/>
                  <a:pt x="25003" y="29805"/>
                  <a:pt x="25003" y="35719"/>
                </a:cubicBezTo>
                <a:cubicBezTo>
                  <a:pt x="25003" y="41633"/>
                  <a:pt x="29805" y="46434"/>
                  <a:pt x="35719" y="46434"/>
                </a:cubicBezTo>
                <a:close/>
                <a:moveTo>
                  <a:pt x="71438" y="35719"/>
                </a:moveTo>
                <a:cubicBezTo>
                  <a:pt x="71438" y="50363"/>
                  <a:pt x="62642" y="62954"/>
                  <a:pt x="50006" y="68446"/>
                </a:cubicBezTo>
                <a:lnTo>
                  <a:pt x="50006" y="100013"/>
                </a:lnTo>
                <a:lnTo>
                  <a:pt x="128588" y="100013"/>
                </a:lnTo>
                <a:cubicBezTo>
                  <a:pt x="140419" y="100013"/>
                  <a:pt x="150019" y="90413"/>
                  <a:pt x="150019" y="78581"/>
                </a:cubicBezTo>
                <a:lnTo>
                  <a:pt x="150019" y="68446"/>
                </a:lnTo>
                <a:cubicBezTo>
                  <a:pt x="137383" y="62954"/>
                  <a:pt x="128588" y="50363"/>
                  <a:pt x="128588" y="35719"/>
                </a:cubicBezTo>
                <a:cubicBezTo>
                  <a:pt x="128588" y="15984"/>
                  <a:pt x="144572" y="0"/>
                  <a:pt x="164306" y="0"/>
                </a:cubicBezTo>
                <a:cubicBezTo>
                  <a:pt x="184041" y="0"/>
                  <a:pt x="200025" y="15984"/>
                  <a:pt x="200025" y="35719"/>
                </a:cubicBezTo>
                <a:cubicBezTo>
                  <a:pt x="200025" y="50363"/>
                  <a:pt x="191229" y="62954"/>
                  <a:pt x="178594" y="68446"/>
                </a:cubicBezTo>
                <a:lnTo>
                  <a:pt x="178594" y="78581"/>
                </a:lnTo>
                <a:cubicBezTo>
                  <a:pt x="178594" y="106219"/>
                  <a:pt x="156225" y="128588"/>
                  <a:pt x="128588" y="128588"/>
                </a:cubicBezTo>
                <a:lnTo>
                  <a:pt x="50006" y="128588"/>
                </a:lnTo>
                <a:lnTo>
                  <a:pt x="50006" y="160154"/>
                </a:lnTo>
                <a:cubicBezTo>
                  <a:pt x="62642" y="165646"/>
                  <a:pt x="71438" y="178237"/>
                  <a:pt x="71438" y="192881"/>
                </a:cubicBezTo>
                <a:cubicBezTo>
                  <a:pt x="71438" y="212616"/>
                  <a:pt x="55453" y="228600"/>
                  <a:pt x="35719" y="228600"/>
                </a:cubicBezTo>
                <a:cubicBezTo>
                  <a:pt x="15984" y="228600"/>
                  <a:pt x="0" y="212616"/>
                  <a:pt x="0" y="192881"/>
                </a:cubicBezTo>
                <a:cubicBezTo>
                  <a:pt x="0" y="178237"/>
                  <a:pt x="8796" y="165646"/>
                  <a:pt x="21431" y="160154"/>
                </a:cubicBezTo>
                <a:lnTo>
                  <a:pt x="21431" y="68491"/>
                </a:lnTo>
                <a:cubicBezTo>
                  <a:pt x="8796" y="62954"/>
                  <a:pt x="0" y="50363"/>
                  <a:pt x="0" y="35719"/>
                </a:cubicBezTo>
                <a:cubicBezTo>
                  <a:pt x="0" y="15984"/>
                  <a:pt x="15984" y="0"/>
                  <a:pt x="35719" y="0"/>
                </a:cubicBezTo>
                <a:cubicBezTo>
                  <a:pt x="55453" y="0"/>
                  <a:pt x="71438" y="15984"/>
                  <a:pt x="71438" y="35719"/>
                </a:cubicBezTo>
                <a:close/>
                <a:moveTo>
                  <a:pt x="175022" y="35719"/>
                </a:moveTo>
                <a:cubicBezTo>
                  <a:pt x="175022" y="29805"/>
                  <a:pt x="170220" y="25003"/>
                  <a:pt x="164306" y="25003"/>
                </a:cubicBezTo>
                <a:cubicBezTo>
                  <a:pt x="158392" y="25003"/>
                  <a:pt x="153591" y="29805"/>
                  <a:pt x="153591" y="35719"/>
                </a:cubicBezTo>
                <a:cubicBezTo>
                  <a:pt x="153591" y="41633"/>
                  <a:pt x="158392" y="46434"/>
                  <a:pt x="164306" y="46434"/>
                </a:cubicBezTo>
                <a:cubicBezTo>
                  <a:pt x="170220" y="46434"/>
                  <a:pt x="175022" y="41633"/>
                  <a:pt x="175022" y="35719"/>
                </a:cubicBezTo>
                <a:close/>
                <a:moveTo>
                  <a:pt x="35719" y="203597"/>
                </a:moveTo>
                <a:cubicBezTo>
                  <a:pt x="41633" y="203597"/>
                  <a:pt x="46434" y="198795"/>
                  <a:pt x="46434" y="192881"/>
                </a:cubicBezTo>
                <a:cubicBezTo>
                  <a:pt x="46434" y="186967"/>
                  <a:pt x="41633" y="182166"/>
                  <a:pt x="35719" y="182166"/>
                </a:cubicBezTo>
                <a:cubicBezTo>
                  <a:pt x="29805" y="182166"/>
                  <a:pt x="25003" y="186967"/>
                  <a:pt x="25003" y="192881"/>
                </a:cubicBezTo>
                <a:cubicBezTo>
                  <a:pt x="25003" y="198795"/>
                  <a:pt x="29805" y="203597"/>
                  <a:pt x="35719" y="20359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0" name="Text 7"/>
          <p:cNvSpPr/>
          <p:nvPr/>
        </p:nvSpPr>
        <p:spPr>
          <a:xfrm>
            <a:off x="3407807" y="4941570"/>
            <a:ext cx="1590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Branching Strategies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411391" y="4960620"/>
            <a:ext cx="285750" cy="228600"/>
          </a:xfrm>
          <a:custGeom>
            <a:avLst/>
            <a:gdLst/>
            <a:ahLst/>
            <a:cxnLst/>
            <a:rect l="l" t="t" r="r" b="b"/>
            <a:pathLst>
              <a:path w="285750" h="228600">
                <a:moveTo>
                  <a:pt x="142875" y="7144"/>
                </a:moveTo>
                <a:cubicBezTo>
                  <a:pt x="168503" y="7144"/>
                  <a:pt x="189309" y="27950"/>
                  <a:pt x="189309" y="53578"/>
                </a:cubicBezTo>
                <a:cubicBezTo>
                  <a:pt x="189309" y="79206"/>
                  <a:pt x="168503" y="100013"/>
                  <a:pt x="142875" y="100013"/>
                </a:cubicBezTo>
                <a:cubicBezTo>
                  <a:pt x="117247" y="100013"/>
                  <a:pt x="96441" y="79206"/>
                  <a:pt x="96441" y="53578"/>
                </a:cubicBezTo>
                <a:cubicBezTo>
                  <a:pt x="96441" y="27950"/>
                  <a:pt x="117247" y="7144"/>
                  <a:pt x="142875" y="7144"/>
                </a:cubicBezTo>
                <a:close/>
                <a:moveTo>
                  <a:pt x="42863" y="39291"/>
                </a:moveTo>
                <a:cubicBezTo>
                  <a:pt x="60605" y="39291"/>
                  <a:pt x="75009" y="53695"/>
                  <a:pt x="75009" y="71438"/>
                </a:cubicBezTo>
                <a:cubicBezTo>
                  <a:pt x="75009" y="89180"/>
                  <a:pt x="60605" y="103584"/>
                  <a:pt x="42863" y="103584"/>
                </a:cubicBezTo>
                <a:cubicBezTo>
                  <a:pt x="25120" y="103584"/>
                  <a:pt x="10716" y="89180"/>
                  <a:pt x="10716" y="71438"/>
                </a:cubicBezTo>
                <a:cubicBezTo>
                  <a:pt x="10716" y="53695"/>
                  <a:pt x="25120" y="39291"/>
                  <a:pt x="42862" y="39291"/>
                </a:cubicBezTo>
                <a:close/>
                <a:moveTo>
                  <a:pt x="0" y="185738"/>
                </a:moveTo>
                <a:cubicBezTo>
                  <a:pt x="0" y="154171"/>
                  <a:pt x="25584" y="128588"/>
                  <a:pt x="57150" y="128588"/>
                </a:cubicBezTo>
                <a:cubicBezTo>
                  <a:pt x="62865" y="128588"/>
                  <a:pt x="68401" y="129436"/>
                  <a:pt x="73625" y="130999"/>
                </a:cubicBezTo>
                <a:cubicBezTo>
                  <a:pt x="58936" y="147429"/>
                  <a:pt x="50006" y="169128"/>
                  <a:pt x="50006" y="192881"/>
                </a:cubicBezTo>
                <a:lnTo>
                  <a:pt x="50006" y="200025"/>
                </a:lnTo>
                <a:cubicBezTo>
                  <a:pt x="50006" y="205115"/>
                  <a:pt x="51078" y="209937"/>
                  <a:pt x="52998" y="214313"/>
                </a:cubicBezTo>
                <a:lnTo>
                  <a:pt x="14288" y="214313"/>
                </a:lnTo>
                <a:cubicBezTo>
                  <a:pt x="6385" y="214313"/>
                  <a:pt x="0" y="207928"/>
                  <a:pt x="0" y="200025"/>
                </a:cubicBezTo>
                <a:lnTo>
                  <a:pt x="0" y="185738"/>
                </a:lnTo>
                <a:close/>
                <a:moveTo>
                  <a:pt x="232752" y="214313"/>
                </a:moveTo>
                <a:cubicBezTo>
                  <a:pt x="234672" y="209937"/>
                  <a:pt x="235744" y="205115"/>
                  <a:pt x="235744" y="200025"/>
                </a:cubicBezTo>
                <a:lnTo>
                  <a:pt x="235744" y="192881"/>
                </a:lnTo>
                <a:cubicBezTo>
                  <a:pt x="235744" y="169128"/>
                  <a:pt x="226814" y="147429"/>
                  <a:pt x="212125" y="130999"/>
                </a:cubicBezTo>
                <a:cubicBezTo>
                  <a:pt x="217349" y="129436"/>
                  <a:pt x="222885" y="128588"/>
                  <a:pt x="228600" y="128588"/>
                </a:cubicBezTo>
                <a:cubicBezTo>
                  <a:pt x="260166" y="128588"/>
                  <a:pt x="285750" y="154171"/>
                  <a:pt x="285750" y="185738"/>
                </a:cubicBezTo>
                <a:lnTo>
                  <a:pt x="285750" y="200025"/>
                </a:lnTo>
                <a:cubicBezTo>
                  <a:pt x="285750" y="207928"/>
                  <a:pt x="279365" y="214313"/>
                  <a:pt x="271463" y="214313"/>
                </a:cubicBezTo>
                <a:lnTo>
                  <a:pt x="232752" y="214313"/>
                </a:lnTo>
                <a:close/>
                <a:moveTo>
                  <a:pt x="210741" y="71438"/>
                </a:moveTo>
                <a:cubicBezTo>
                  <a:pt x="210741" y="53695"/>
                  <a:pt x="225145" y="39291"/>
                  <a:pt x="242888" y="39291"/>
                </a:cubicBezTo>
                <a:cubicBezTo>
                  <a:pt x="260630" y="39291"/>
                  <a:pt x="275034" y="53695"/>
                  <a:pt x="275034" y="71437"/>
                </a:cubicBezTo>
                <a:cubicBezTo>
                  <a:pt x="275034" y="89180"/>
                  <a:pt x="260630" y="103584"/>
                  <a:pt x="242888" y="103584"/>
                </a:cubicBezTo>
                <a:cubicBezTo>
                  <a:pt x="225145" y="103584"/>
                  <a:pt x="210741" y="89180"/>
                  <a:pt x="210741" y="71438"/>
                </a:cubicBezTo>
                <a:close/>
                <a:moveTo>
                  <a:pt x="71438" y="192881"/>
                </a:moveTo>
                <a:cubicBezTo>
                  <a:pt x="71438" y="153412"/>
                  <a:pt x="103406" y="121444"/>
                  <a:pt x="142875" y="121444"/>
                </a:cubicBezTo>
                <a:cubicBezTo>
                  <a:pt x="182344" y="121444"/>
                  <a:pt x="214313" y="153412"/>
                  <a:pt x="214313" y="192881"/>
                </a:cubicBezTo>
                <a:lnTo>
                  <a:pt x="214313" y="200025"/>
                </a:lnTo>
                <a:cubicBezTo>
                  <a:pt x="214313" y="207928"/>
                  <a:pt x="207928" y="214313"/>
                  <a:pt x="200025" y="214313"/>
                </a:cubicBezTo>
                <a:lnTo>
                  <a:pt x="85725" y="214313"/>
                </a:lnTo>
                <a:cubicBezTo>
                  <a:pt x="77822" y="214313"/>
                  <a:pt x="71438" y="207928"/>
                  <a:pt x="71438" y="200025"/>
                </a:cubicBezTo>
                <a:lnTo>
                  <a:pt x="71438" y="192881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9"/>
          <p:cNvSpPr/>
          <p:nvPr/>
        </p:nvSpPr>
        <p:spPr>
          <a:xfrm>
            <a:off x="5768578" y="4941570"/>
            <a:ext cx="15335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Team Collaboration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748588" y="496062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57150" y="142875"/>
                </a:moveTo>
                <a:lnTo>
                  <a:pt x="10939" y="142875"/>
                </a:lnTo>
                <a:cubicBezTo>
                  <a:pt x="-179" y="142875"/>
                  <a:pt x="-7010" y="130775"/>
                  <a:pt x="-1295" y="121221"/>
                </a:cubicBezTo>
                <a:lnTo>
                  <a:pt x="22324" y="81841"/>
                </a:lnTo>
                <a:cubicBezTo>
                  <a:pt x="26209" y="75367"/>
                  <a:pt x="33174" y="71438"/>
                  <a:pt x="40719" y="71438"/>
                </a:cubicBezTo>
                <a:lnTo>
                  <a:pt x="83135" y="71438"/>
                </a:lnTo>
                <a:cubicBezTo>
                  <a:pt x="117113" y="13886"/>
                  <a:pt x="167789" y="10984"/>
                  <a:pt x="201677" y="15939"/>
                </a:cubicBezTo>
                <a:cubicBezTo>
                  <a:pt x="207392" y="16788"/>
                  <a:pt x="211857" y="21253"/>
                  <a:pt x="212661" y="26923"/>
                </a:cubicBezTo>
                <a:cubicBezTo>
                  <a:pt x="217616" y="60811"/>
                  <a:pt x="214714" y="111487"/>
                  <a:pt x="157163" y="145465"/>
                </a:cubicBezTo>
                <a:lnTo>
                  <a:pt x="157163" y="187881"/>
                </a:lnTo>
                <a:cubicBezTo>
                  <a:pt x="157163" y="195426"/>
                  <a:pt x="153233" y="202391"/>
                  <a:pt x="146759" y="206276"/>
                </a:cubicBezTo>
                <a:lnTo>
                  <a:pt x="107379" y="229895"/>
                </a:lnTo>
                <a:cubicBezTo>
                  <a:pt x="97869" y="235610"/>
                  <a:pt x="85725" y="228734"/>
                  <a:pt x="85725" y="217661"/>
                </a:cubicBezTo>
                <a:lnTo>
                  <a:pt x="85725" y="171450"/>
                </a:lnTo>
                <a:cubicBezTo>
                  <a:pt x="85725" y="155689"/>
                  <a:pt x="72911" y="142875"/>
                  <a:pt x="57150" y="142875"/>
                </a:cubicBezTo>
                <a:lnTo>
                  <a:pt x="57105" y="142875"/>
                </a:lnTo>
                <a:close/>
                <a:moveTo>
                  <a:pt x="178594" y="71438"/>
                </a:moveTo>
                <a:cubicBezTo>
                  <a:pt x="178594" y="59609"/>
                  <a:pt x="168991" y="50006"/>
                  <a:pt x="157163" y="50006"/>
                </a:cubicBezTo>
                <a:cubicBezTo>
                  <a:pt x="145334" y="50006"/>
                  <a:pt x="135731" y="59609"/>
                  <a:pt x="135731" y="71438"/>
                </a:cubicBezTo>
                <a:cubicBezTo>
                  <a:pt x="135731" y="83266"/>
                  <a:pt x="145334" y="92869"/>
                  <a:pt x="157163" y="92869"/>
                </a:cubicBezTo>
                <a:cubicBezTo>
                  <a:pt x="168991" y="92869"/>
                  <a:pt x="178594" y="83266"/>
                  <a:pt x="178594" y="7143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4" name="Text 11"/>
          <p:cNvSpPr/>
          <p:nvPr/>
        </p:nvSpPr>
        <p:spPr>
          <a:xfrm>
            <a:off x="8077200" y="4941570"/>
            <a:ext cx="1104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Practices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5424" y="375424"/>
            <a:ext cx="1011044" cy="304800"/>
          </a:xfrm>
          <a:custGeom>
            <a:avLst/>
            <a:gdLst/>
            <a:ahLst/>
            <a:cxnLst/>
            <a:rect l="l" t="t" r="r" b="b"/>
            <a:pathLst>
              <a:path w="1011044" h="304800">
                <a:moveTo>
                  <a:pt x="152400" y="0"/>
                </a:moveTo>
                <a:lnTo>
                  <a:pt x="858644" y="0"/>
                </a:lnTo>
                <a:cubicBezTo>
                  <a:pt x="942756" y="0"/>
                  <a:pt x="1011044" y="68288"/>
                  <a:pt x="1011044" y="152400"/>
                </a:cubicBezTo>
                <a:lnTo>
                  <a:pt x="1011044" y="152400"/>
                </a:lnTo>
                <a:cubicBezTo>
                  <a:pt x="1011044" y="236512"/>
                  <a:pt x="942756" y="304800"/>
                  <a:pt x="858644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27824" y="460917"/>
            <a:ext cx="772454" cy="1486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24" b="1" spc="51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Overview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1707" y="795454"/>
            <a:ext cx="11671610" cy="4460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512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What We'll Cover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90293" y="1538869"/>
            <a:ext cx="5594195" cy="1189463"/>
          </a:xfrm>
          <a:custGeom>
            <a:avLst/>
            <a:gdLst/>
            <a:ahLst/>
            <a:cxnLst/>
            <a:rect l="l" t="t" r="r" b="b"/>
            <a:pathLst>
              <a:path w="5594195" h="1189463">
                <a:moveTo>
                  <a:pt x="0" y="0"/>
                </a:moveTo>
                <a:lnTo>
                  <a:pt x="5519854" y="0"/>
                </a:lnTo>
                <a:cubicBezTo>
                  <a:pt x="5560911" y="0"/>
                  <a:pt x="5594195" y="33284"/>
                  <a:pt x="5594195" y="74341"/>
                </a:cubicBezTo>
                <a:lnTo>
                  <a:pt x="5594195" y="1115122"/>
                </a:lnTo>
                <a:cubicBezTo>
                  <a:pt x="5594195" y="1156180"/>
                  <a:pt x="5560911" y="1189463"/>
                  <a:pt x="5519854" y="1189463"/>
                </a:cubicBez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390293" y="1538869"/>
            <a:ext cx="37171" cy="1189463"/>
          </a:xfrm>
          <a:custGeom>
            <a:avLst/>
            <a:gdLst/>
            <a:ahLst/>
            <a:cxnLst/>
            <a:rect l="l" t="t" r="r" b="b"/>
            <a:pathLst>
              <a:path w="37171" h="1189463">
                <a:moveTo>
                  <a:pt x="0" y="0"/>
                </a:moveTo>
                <a:lnTo>
                  <a:pt x="37171" y="0"/>
                </a:lnTo>
                <a:lnTo>
                  <a:pt x="37171" y="1189463"/>
                </a:ln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Shape 5"/>
          <p:cNvSpPr/>
          <p:nvPr/>
        </p:nvSpPr>
        <p:spPr>
          <a:xfrm>
            <a:off x="594732" y="1724722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8" name="Text 6"/>
          <p:cNvSpPr/>
          <p:nvPr/>
        </p:nvSpPr>
        <p:spPr>
          <a:xfrm>
            <a:off x="538976" y="1724722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00976" y="1724722"/>
            <a:ext cx="4590585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Understanding Version Control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00976" y="2059259"/>
            <a:ext cx="4572000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 what version control is, its evolution, and why Git became the industry standard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90293" y="2914185"/>
            <a:ext cx="5594195" cy="947854"/>
          </a:xfrm>
          <a:custGeom>
            <a:avLst/>
            <a:gdLst/>
            <a:ahLst/>
            <a:cxnLst/>
            <a:rect l="l" t="t" r="r" b="b"/>
            <a:pathLst>
              <a:path w="5594195" h="947854">
                <a:moveTo>
                  <a:pt x="0" y="0"/>
                </a:moveTo>
                <a:lnTo>
                  <a:pt x="5519855" y="0"/>
                </a:lnTo>
                <a:cubicBezTo>
                  <a:pt x="5560912" y="0"/>
                  <a:pt x="5594195" y="33283"/>
                  <a:pt x="5594195" y="74340"/>
                </a:cubicBezTo>
                <a:lnTo>
                  <a:pt x="5594195" y="873513"/>
                </a:lnTo>
                <a:cubicBezTo>
                  <a:pt x="5594195" y="914570"/>
                  <a:pt x="5560912" y="947854"/>
                  <a:pt x="5519855" y="947854"/>
                </a:cubicBezTo>
                <a:lnTo>
                  <a:pt x="0" y="947854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90293" y="2914185"/>
            <a:ext cx="37171" cy="947854"/>
          </a:xfrm>
          <a:custGeom>
            <a:avLst/>
            <a:gdLst/>
            <a:ahLst/>
            <a:cxnLst/>
            <a:rect l="l" t="t" r="r" b="b"/>
            <a:pathLst>
              <a:path w="37171" h="947854">
                <a:moveTo>
                  <a:pt x="0" y="0"/>
                </a:moveTo>
                <a:lnTo>
                  <a:pt x="37171" y="0"/>
                </a:lnTo>
                <a:lnTo>
                  <a:pt x="37171" y="947854"/>
                </a:lnTo>
                <a:lnTo>
                  <a:pt x="0" y="947854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3" name="Shape 11"/>
          <p:cNvSpPr/>
          <p:nvPr/>
        </p:nvSpPr>
        <p:spPr>
          <a:xfrm>
            <a:off x="594732" y="3100039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4" name="Text 12"/>
          <p:cNvSpPr/>
          <p:nvPr/>
        </p:nvSpPr>
        <p:spPr>
          <a:xfrm>
            <a:off x="538976" y="3100039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00976" y="3100039"/>
            <a:ext cx="4516244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Architecture &amp; Core Concepts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00976" y="3434575"/>
            <a:ext cx="4497659" cy="241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Explore Git's unique approach, the three states, and internal structure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90293" y="4047892"/>
            <a:ext cx="5594195" cy="1189463"/>
          </a:xfrm>
          <a:custGeom>
            <a:avLst/>
            <a:gdLst/>
            <a:ahLst/>
            <a:cxnLst/>
            <a:rect l="l" t="t" r="r" b="b"/>
            <a:pathLst>
              <a:path w="5594195" h="1189463">
                <a:moveTo>
                  <a:pt x="0" y="0"/>
                </a:moveTo>
                <a:lnTo>
                  <a:pt x="5519854" y="0"/>
                </a:lnTo>
                <a:cubicBezTo>
                  <a:pt x="5560911" y="0"/>
                  <a:pt x="5594195" y="33284"/>
                  <a:pt x="5594195" y="74341"/>
                </a:cubicBezTo>
                <a:lnTo>
                  <a:pt x="5594195" y="1115122"/>
                </a:lnTo>
                <a:cubicBezTo>
                  <a:pt x="5594195" y="1156180"/>
                  <a:pt x="5560911" y="1189463"/>
                  <a:pt x="5519854" y="1189463"/>
                </a:cubicBez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390293" y="4047892"/>
            <a:ext cx="37171" cy="1189463"/>
          </a:xfrm>
          <a:custGeom>
            <a:avLst/>
            <a:gdLst/>
            <a:ahLst/>
            <a:cxnLst/>
            <a:rect l="l" t="t" r="r" b="b"/>
            <a:pathLst>
              <a:path w="37171" h="1189463">
                <a:moveTo>
                  <a:pt x="0" y="0"/>
                </a:moveTo>
                <a:lnTo>
                  <a:pt x="37171" y="0"/>
                </a:lnTo>
                <a:lnTo>
                  <a:pt x="37171" y="1189463"/>
                </a:ln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19" name="Shape 17"/>
          <p:cNvSpPr/>
          <p:nvPr/>
        </p:nvSpPr>
        <p:spPr>
          <a:xfrm>
            <a:off x="594732" y="4233746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0" name="Text 18"/>
          <p:cNvSpPr/>
          <p:nvPr/>
        </p:nvSpPr>
        <p:spPr>
          <a:xfrm>
            <a:off x="538976" y="4233746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03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00976" y="4233746"/>
            <a:ext cx="4590585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Essential Git Commands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300976" y="4568283"/>
            <a:ext cx="4572000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 the commands you'll use every day in your development workflow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90293" y="5423210"/>
            <a:ext cx="5594195" cy="1189463"/>
          </a:xfrm>
          <a:custGeom>
            <a:avLst/>
            <a:gdLst/>
            <a:ahLst/>
            <a:cxnLst/>
            <a:rect l="l" t="t" r="r" b="b"/>
            <a:pathLst>
              <a:path w="5594195" h="1189463">
                <a:moveTo>
                  <a:pt x="0" y="0"/>
                </a:moveTo>
                <a:lnTo>
                  <a:pt x="5519854" y="0"/>
                </a:lnTo>
                <a:cubicBezTo>
                  <a:pt x="5560911" y="0"/>
                  <a:pt x="5594195" y="33284"/>
                  <a:pt x="5594195" y="74341"/>
                </a:cubicBezTo>
                <a:lnTo>
                  <a:pt x="5594195" y="1115122"/>
                </a:lnTo>
                <a:cubicBezTo>
                  <a:pt x="5594195" y="1156180"/>
                  <a:pt x="5560911" y="1189463"/>
                  <a:pt x="5519854" y="1189463"/>
                </a:cubicBez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90293" y="5423210"/>
            <a:ext cx="37171" cy="1189463"/>
          </a:xfrm>
          <a:custGeom>
            <a:avLst/>
            <a:gdLst/>
            <a:ahLst/>
            <a:cxnLst/>
            <a:rect l="l" t="t" r="r" b="b"/>
            <a:pathLst>
              <a:path w="37171" h="1189463">
                <a:moveTo>
                  <a:pt x="0" y="0"/>
                </a:moveTo>
                <a:lnTo>
                  <a:pt x="37171" y="0"/>
                </a:lnTo>
                <a:lnTo>
                  <a:pt x="37171" y="1189463"/>
                </a:ln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5" name="Shape 23"/>
          <p:cNvSpPr/>
          <p:nvPr/>
        </p:nvSpPr>
        <p:spPr>
          <a:xfrm>
            <a:off x="594732" y="5609063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6" name="Text 24"/>
          <p:cNvSpPr/>
          <p:nvPr/>
        </p:nvSpPr>
        <p:spPr>
          <a:xfrm>
            <a:off x="538976" y="5609063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04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1300976" y="5609063"/>
            <a:ext cx="4590585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Three States of Git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300976" y="5943600"/>
            <a:ext cx="4572000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Understand modified, staged, and committed states and how files flow between them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26098" y="1538869"/>
            <a:ext cx="5594195" cy="1189463"/>
          </a:xfrm>
          <a:custGeom>
            <a:avLst/>
            <a:gdLst/>
            <a:ahLst/>
            <a:cxnLst/>
            <a:rect l="l" t="t" r="r" b="b"/>
            <a:pathLst>
              <a:path w="5594195" h="1189463">
                <a:moveTo>
                  <a:pt x="0" y="0"/>
                </a:moveTo>
                <a:lnTo>
                  <a:pt x="5519854" y="0"/>
                </a:lnTo>
                <a:cubicBezTo>
                  <a:pt x="5560911" y="0"/>
                  <a:pt x="5594195" y="33284"/>
                  <a:pt x="5594195" y="74341"/>
                </a:cubicBezTo>
                <a:lnTo>
                  <a:pt x="5594195" y="1115122"/>
                </a:lnTo>
                <a:cubicBezTo>
                  <a:pt x="5594195" y="1156180"/>
                  <a:pt x="5560911" y="1189463"/>
                  <a:pt x="5519854" y="1189463"/>
                </a:cubicBez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226098" y="1538869"/>
            <a:ext cx="37171" cy="1189463"/>
          </a:xfrm>
          <a:custGeom>
            <a:avLst/>
            <a:gdLst/>
            <a:ahLst/>
            <a:cxnLst/>
            <a:rect l="l" t="t" r="r" b="b"/>
            <a:pathLst>
              <a:path w="37171" h="1189463">
                <a:moveTo>
                  <a:pt x="0" y="0"/>
                </a:moveTo>
                <a:lnTo>
                  <a:pt x="37171" y="0"/>
                </a:lnTo>
                <a:lnTo>
                  <a:pt x="37171" y="1189463"/>
                </a:ln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31" name="Shape 29"/>
          <p:cNvSpPr/>
          <p:nvPr/>
        </p:nvSpPr>
        <p:spPr>
          <a:xfrm>
            <a:off x="6430537" y="1724722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32" name="Text 30"/>
          <p:cNvSpPr/>
          <p:nvPr/>
        </p:nvSpPr>
        <p:spPr>
          <a:xfrm>
            <a:off x="6374780" y="1724722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05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7136780" y="1724722"/>
            <a:ext cx="4590585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Branching Strategies &amp; Workflows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7136780" y="2059259"/>
            <a:ext cx="4572000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Compare GitFlow, GitHub Flow, and Trunk-Based Development approaches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26098" y="2914185"/>
            <a:ext cx="5594195" cy="1189463"/>
          </a:xfrm>
          <a:custGeom>
            <a:avLst/>
            <a:gdLst/>
            <a:ahLst/>
            <a:cxnLst/>
            <a:rect l="l" t="t" r="r" b="b"/>
            <a:pathLst>
              <a:path w="5594195" h="1189463">
                <a:moveTo>
                  <a:pt x="0" y="0"/>
                </a:moveTo>
                <a:lnTo>
                  <a:pt x="5519854" y="0"/>
                </a:lnTo>
                <a:cubicBezTo>
                  <a:pt x="5560911" y="0"/>
                  <a:pt x="5594195" y="33284"/>
                  <a:pt x="5594195" y="74341"/>
                </a:cubicBezTo>
                <a:lnTo>
                  <a:pt x="5594195" y="1115122"/>
                </a:lnTo>
                <a:cubicBezTo>
                  <a:pt x="5594195" y="1156180"/>
                  <a:pt x="5560911" y="1189463"/>
                  <a:pt x="5519854" y="1189463"/>
                </a:cubicBez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226098" y="2914185"/>
            <a:ext cx="37171" cy="1189463"/>
          </a:xfrm>
          <a:custGeom>
            <a:avLst/>
            <a:gdLst/>
            <a:ahLst/>
            <a:cxnLst/>
            <a:rect l="l" t="t" r="r" b="b"/>
            <a:pathLst>
              <a:path w="37171" h="1189463">
                <a:moveTo>
                  <a:pt x="0" y="0"/>
                </a:moveTo>
                <a:lnTo>
                  <a:pt x="37171" y="0"/>
                </a:lnTo>
                <a:lnTo>
                  <a:pt x="37171" y="1189463"/>
                </a:lnTo>
                <a:lnTo>
                  <a:pt x="0" y="1189463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7" name="Shape 35"/>
          <p:cNvSpPr/>
          <p:nvPr/>
        </p:nvSpPr>
        <p:spPr>
          <a:xfrm>
            <a:off x="6430537" y="3100039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8" name="Text 36"/>
          <p:cNvSpPr/>
          <p:nvPr/>
        </p:nvSpPr>
        <p:spPr>
          <a:xfrm>
            <a:off x="6374780" y="3100039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136780" y="3100039"/>
            <a:ext cx="4590585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Remote Repositories &amp; Collaboration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136780" y="3434575"/>
            <a:ext cx="4572000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Learn to work with remote repos, push, pull, and collaborate with teams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226098" y="4289502"/>
            <a:ext cx="5594195" cy="947854"/>
          </a:xfrm>
          <a:custGeom>
            <a:avLst/>
            <a:gdLst/>
            <a:ahLst/>
            <a:cxnLst/>
            <a:rect l="l" t="t" r="r" b="b"/>
            <a:pathLst>
              <a:path w="5594195" h="947854">
                <a:moveTo>
                  <a:pt x="0" y="0"/>
                </a:moveTo>
                <a:lnTo>
                  <a:pt x="5519855" y="0"/>
                </a:lnTo>
                <a:cubicBezTo>
                  <a:pt x="5560912" y="0"/>
                  <a:pt x="5594195" y="33283"/>
                  <a:pt x="5594195" y="74340"/>
                </a:cubicBezTo>
                <a:lnTo>
                  <a:pt x="5594195" y="873513"/>
                </a:lnTo>
                <a:cubicBezTo>
                  <a:pt x="5594195" y="914570"/>
                  <a:pt x="5560912" y="947854"/>
                  <a:pt x="5519855" y="947854"/>
                </a:cubicBezTo>
                <a:lnTo>
                  <a:pt x="0" y="947854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6226098" y="4289502"/>
            <a:ext cx="37171" cy="947854"/>
          </a:xfrm>
          <a:custGeom>
            <a:avLst/>
            <a:gdLst/>
            <a:ahLst/>
            <a:cxnLst/>
            <a:rect l="l" t="t" r="r" b="b"/>
            <a:pathLst>
              <a:path w="37171" h="947854">
                <a:moveTo>
                  <a:pt x="0" y="0"/>
                </a:moveTo>
                <a:lnTo>
                  <a:pt x="37171" y="0"/>
                </a:lnTo>
                <a:lnTo>
                  <a:pt x="37171" y="947854"/>
                </a:lnTo>
                <a:lnTo>
                  <a:pt x="0" y="947854"/>
                </a:lnTo>
                <a:lnTo>
                  <a:pt x="0" y="0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3" name="Shape 41"/>
          <p:cNvSpPr/>
          <p:nvPr/>
        </p:nvSpPr>
        <p:spPr>
          <a:xfrm>
            <a:off x="6430537" y="4475356"/>
            <a:ext cx="520390" cy="520390"/>
          </a:xfrm>
          <a:custGeom>
            <a:avLst/>
            <a:gdLst/>
            <a:ahLst/>
            <a:cxnLst/>
            <a:rect l="l" t="t" r="r" b="b"/>
            <a:pathLst>
              <a:path w="520390" h="520390">
                <a:moveTo>
                  <a:pt x="260195" y="0"/>
                </a:moveTo>
                <a:lnTo>
                  <a:pt x="260195" y="0"/>
                </a:lnTo>
                <a:cubicBezTo>
                  <a:pt x="403897" y="0"/>
                  <a:pt x="520390" y="116493"/>
                  <a:pt x="520390" y="260195"/>
                </a:cubicBezTo>
                <a:lnTo>
                  <a:pt x="520390" y="260195"/>
                </a:lnTo>
                <a:cubicBezTo>
                  <a:pt x="520390" y="403897"/>
                  <a:pt x="403897" y="520390"/>
                  <a:pt x="260195" y="520390"/>
                </a:cubicBezTo>
                <a:lnTo>
                  <a:pt x="260195" y="520390"/>
                </a:lnTo>
                <a:cubicBezTo>
                  <a:pt x="116493" y="520390"/>
                  <a:pt x="0" y="403897"/>
                  <a:pt x="0" y="260195"/>
                </a:cubicBezTo>
                <a:lnTo>
                  <a:pt x="0" y="260195"/>
                </a:lnTo>
                <a:cubicBezTo>
                  <a:pt x="0" y="116493"/>
                  <a:pt x="116493" y="0"/>
                  <a:pt x="260195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4" name="Text 42"/>
          <p:cNvSpPr/>
          <p:nvPr/>
        </p:nvSpPr>
        <p:spPr>
          <a:xfrm>
            <a:off x="6374780" y="4475356"/>
            <a:ext cx="631902" cy="5203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56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07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136780" y="4475356"/>
            <a:ext cx="4256049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6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Best Practices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136780" y="4809892"/>
            <a:ext cx="4237463" cy="241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tips for commits, workflows, and team collaboration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211229" y="5426927"/>
            <a:ext cx="5601629" cy="1234068"/>
          </a:xfrm>
          <a:custGeom>
            <a:avLst/>
            <a:gdLst/>
            <a:ahLst/>
            <a:cxnLst/>
            <a:rect l="l" t="t" r="r" b="b"/>
            <a:pathLst>
              <a:path w="5601629" h="1234068">
                <a:moveTo>
                  <a:pt x="74340" y="0"/>
                </a:moveTo>
                <a:lnTo>
                  <a:pt x="5527289" y="0"/>
                </a:lnTo>
                <a:cubicBezTo>
                  <a:pt x="5568346" y="0"/>
                  <a:pt x="5601629" y="33283"/>
                  <a:pt x="5601629" y="74340"/>
                </a:cubicBezTo>
                <a:lnTo>
                  <a:pt x="5601629" y="1159728"/>
                </a:lnTo>
                <a:cubicBezTo>
                  <a:pt x="5601629" y="1200785"/>
                  <a:pt x="5568346" y="1234068"/>
                  <a:pt x="5527289" y="1234068"/>
                </a:cubicBezTo>
                <a:lnTo>
                  <a:pt x="74340" y="1234068"/>
                </a:lnTo>
                <a:cubicBezTo>
                  <a:pt x="33283" y="1234068"/>
                  <a:pt x="0" y="1200785"/>
                  <a:pt x="0" y="1159728"/>
                </a:cubicBezTo>
                <a:lnTo>
                  <a:pt x="0" y="74340"/>
                </a:lnTo>
                <a:cubicBezTo>
                  <a:pt x="0" y="33311"/>
                  <a:pt x="33311" y="0"/>
                  <a:pt x="74340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456556" y="5635083"/>
            <a:ext cx="167268" cy="223024"/>
          </a:xfrm>
          <a:custGeom>
            <a:avLst/>
            <a:gdLst/>
            <a:ahLst/>
            <a:cxnLst/>
            <a:rect l="l" t="t" r="r" b="b"/>
            <a:pathLst>
              <a:path w="167268" h="223024">
                <a:moveTo>
                  <a:pt x="127586" y="167268"/>
                </a:moveTo>
                <a:cubicBezTo>
                  <a:pt x="130765" y="157555"/>
                  <a:pt x="137125" y="148756"/>
                  <a:pt x="144312" y="141176"/>
                </a:cubicBezTo>
                <a:cubicBezTo>
                  <a:pt x="158556" y="126192"/>
                  <a:pt x="167268" y="105937"/>
                  <a:pt x="167268" y="83634"/>
                </a:cubicBezTo>
                <a:cubicBezTo>
                  <a:pt x="167268" y="37461"/>
                  <a:pt x="129807" y="0"/>
                  <a:pt x="83634" y="0"/>
                </a:cubicBezTo>
                <a:cubicBezTo>
                  <a:pt x="37461" y="0"/>
                  <a:pt x="0" y="37461"/>
                  <a:pt x="0" y="83634"/>
                </a:cubicBezTo>
                <a:cubicBezTo>
                  <a:pt x="0" y="105937"/>
                  <a:pt x="8712" y="126192"/>
                  <a:pt x="22956" y="141176"/>
                </a:cubicBezTo>
                <a:cubicBezTo>
                  <a:pt x="30143" y="148756"/>
                  <a:pt x="36546" y="157555"/>
                  <a:pt x="39683" y="167268"/>
                </a:cubicBezTo>
                <a:lnTo>
                  <a:pt x="127542" y="167268"/>
                </a:lnTo>
                <a:close/>
                <a:moveTo>
                  <a:pt x="125451" y="188177"/>
                </a:moveTo>
                <a:lnTo>
                  <a:pt x="41817" y="188177"/>
                </a:lnTo>
                <a:lnTo>
                  <a:pt x="41817" y="195146"/>
                </a:lnTo>
                <a:cubicBezTo>
                  <a:pt x="41817" y="214400"/>
                  <a:pt x="57411" y="229994"/>
                  <a:pt x="76665" y="229994"/>
                </a:cubicBezTo>
                <a:lnTo>
                  <a:pt x="90604" y="229994"/>
                </a:lnTo>
                <a:cubicBezTo>
                  <a:pt x="109857" y="229994"/>
                  <a:pt x="125451" y="214400"/>
                  <a:pt x="125451" y="195146"/>
                </a:cubicBezTo>
                <a:lnTo>
                  <a:pt x="125451" y="188177"/>
                </a:lnTo>
                <a:close/>
                <a:moveTo>
                  <a:pt x="80149" y="48787"/>
                </a:moveTo>
                <a:cubicBezTo>
                  <a:pt x="62813" y="48787"/>
                  <a:pt x="48787" y="62813"/>
                  <a:pt x="48787" y="80149"/>
                </a:cubicBezTo>
                <a:cubicBezTo>
                  <a:pt x="48787" y="85943"/>
                  <a:pt x="44126" y="90604"/>
                  <a:pt x="38332" y="90604"/>
                </a:cubicBezTo>
                <a:cubicBezTo>
                  <a:pt x="32539" y="90604"/>
                  <a:pt x="27878" y="85943"/>
                  <a:pt x="27878" y="80149"/>
                </a:cubicBezTo>
                <a:cubicBezTo>
                  <a:pt x="27878" y="51269"/>
                  <a:pt x="51269" y="27878"/>
                  <a:pt x="80149" y="27878"/>
                </a:cubicBezTo>
                <a:cubicBezTo>
                  <a:pt x="85943" y="27878"/>
                  <a:pt x="90604" y="32539"/>
                  <a:pt x="90604" y="38332"/>
                </a:cubicBezTo>
                <a:cubicBezTo>
                  <a:pt x="90604" y="44126"/>
                  <a:pt x="85943" y="48787"/>
                  <a:pt x="80149" y="4878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9" name="Text 47"/>
          <p:cNvSpPr/>
          <p:nvPr/>
        </p:nvSpPr>
        <p:spPr>
          <a:xfrm>
            <a:off x="6791093" y="5616498"/>
            <a:ext cx="1449659" cy="2601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1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Learning Outcome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00800" y="5988205"/>
            <a:ext cx="5296829" cy="483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71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By the end, you'll have the knowledge and confidence to use Git effectively in any development project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infoworld.com/dcd665f9dbfd00963d843dd6b11c961d189e5042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7771" b="7771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4810" y="1844041"/>
            <a:ext cx="1398270" cy="426720"/>
          </a:xfrm>
          <a:custGeom>
            <a:avLst/>
            <a:gdLst/>
            <a:ahLst/>
            <a:cxnLst/>
            <a:rect l="l" t="t" r="r" b="b"/>
            <a:pathLst>
              <a:path w="1398270" h="426720">
                <a:moveTo>
                  <a:pt x="213360" y="0"/>
                </a:moveTo>
                <a:lnTo>
                  <a:pt x="1184910" y="0"/>
                </a:lnTo>
                <a:cubicBezTo>
                  <a:pt x="1302745" y="0"/>
                  <a:pt x="1398270" y="95525"/>
                  <a:pt x="1398270" y="213360"/>
                </a:cubicBezTo>
                <a:lnTo>
                  <a:pt x="1398270" y="213360"/>
                </a:lnTo>
                <a:cubicBezTo>
                  <a:pt x="1398270" y="331195"/>
                  <a:pt x="1302745" y="426720"/>
                  <a:pt x="1184910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9120" y="1962150"/>
            <a:ext cx="1093589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03170"/>
            <a:ext cx="52197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Understanding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Version Control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446270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81000" y="4712970"/>
            <a:ext cx="49911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foundation of modern software development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388745" cy="312420"/>
          </a:xfrm>
          <a:custGeom>
            <a:avLst/>
            <a:gdLst/>
            <a:ahLst/>
            <a:cxnLst/>
            <a:rect l="l" t="t" r="r" b="b"/>
            <a:pathLst>
              <a:path w="1388745" h="312420">
                <a:moveTo>
                  <a:pt x="156210" y="0"/>
                </a:moveTo>
                <a:lnTo>
                  <a:pt x="1232535" y="0"/>
                </a:lnTo>
                <a:cubicBezTo>
                  <a:pt x="1318750" y="0"/>
                  <a:pt x="1388745" y="69995"/>
                  <a:pt x="1388745" y="156210"/>
                </a:cubicBezTo>
                <a:lnTo>
                  <a:pt x="1388745" y="156210"/>
                </a:lnTo>
                <a:cubicBezTo>
                  <a:pt x="1388745" y="242425"/>
                  <a:pt x="1318750" y="312420"/>
                  <a:pt x="12325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1"/>
            <a:ext cx="114669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Fundamentals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What is Version Control?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428751"/>
            <a:ext cx="6760845" cy="1845945"/>
          </a:xfrm>
          <a:custGeom>
            <a:avLst/>
            <a:gdLst/>
            <a:ahLst/>
            <a:cxnLst/>
            <a:rect l="l" t="t" r="r" b="b"/>
            <a:pathLst>
              <a:path w="6760845" h="1845945">
                <a:moveTo>
                  <a:pt x="76201" y="0"/>
                </a:moveTo>
                <a:lnTo>
                  <a:pt x="6684644" y="0"/>
                </a:lnTo>
                <a:cubicBezTo>
                  <a:pt x="6726729" y="0"/>
                  <a:pt x="6760845" y="34116"/>
                  <a:pt x="6760845" y="76201"/>
                </a:cubicBezTo>
                <a:lnTo>
                  <a:pt x="6760845" y="1769744"/>
                </a:lnTo>
                <a:cubicBezTo>
                  <a:pt x="6760845" y="1811829"/>
                  <a:pt x="6726729" y="1845945"/>
                  <a:pt x="6684644" y="1845945"/>
                </a:cubicBezTo>
                <a:lnTo>
                  <a:pt x="76201" y="1845945"/>
                </a:lnTo>
                <a:cubicBezTo>
                  <a:pt x="34116" y="1845945"/>
                  <a:pt x="0" y="1811829"/>
                  <a:pt x="0" y="1769744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79120" y="1623061"/>
            <a:ext cx="6457950" cy="561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3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Version Control</a:t>
            </a:r>
            <a:pPr>
              <a:lnSpc>
                <a:spcPct val="140000"/>
              </a:lnSpc>
            </a:pPr>
            <a:r>
              <a:rPr lang="en-US" sz="1350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is a system that records changes to a file or set of files over time so that you can recall specific versions later. Think of it as a time machine for your code.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79120" y="2332674"/>
            <a:ext cx="64484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modification is tracked as a version, creating a complete history of your project's evolution. This enables developers to collaborate seamlessly, experiment safely, and recover from mistakes.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00050" y="3464242"/>
            <a:ext cx="3286125" cy="1181100"/>
          </a:xfrm>
          <a:custGeom>
            <a:avLst/>
            <a:gdLst/>
            <a:ahLst/>
            <a:cxnLst/>
            <a:rect l="l" t="t" r="r" b="b"/>
            <a:pathLst>
              <a:path w="3286125" h="1181100">
                <a:moveTo>
                  <a:pt x="0" y="0"/>
                </a:moveTo>
                <a:lnTo>
                  <a:pt x="3209920" y="0"/>
                </a:lnTo>
                <a:cubicBezTo>
                  <a:pt x="3251979" y="0"/>
                  <a:pt x="3286125" y="34146"/>
                  <a:pt x="3286125" y="76205"/>
                </a:cubicBezTo>
                <a:lnTo>
                  <a:pt x="3286125" y="1104895"/>
                </a:lnTo>
                <a:cubicBezTo>
                  <a:pt x="3286125" y="1146982"/>
                  <a:pt x="3252007" y="1181100"/>
                  <a:pt x="3209920" y="1181100"/>
                </a:cubicBez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400050" y="3464242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0" name="Shape 8"/>
          <p:cNvSpPr/>
          <p:nvPr/>
        </p:nvSpPr>
        <p:spPr>
          <a:xfrm>
            <a:off x="583406" y="3654742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23812"/>
                </a:moveTo>
                <a:cubicBezTo>
                  <a:pt x="146596" y="23812"/>
                  <a:pt x="178594" y="55811"/>
                  <a:pt x="178594" y="95250"/>
                </a:cubicBezTo>
                <a:cubicBezTo>
                  <a:pt x="178594" y="134689"/>
                  <a:pt x="146596" y="166688"/>
                  <a:pt x="107156" y="166688"/>
                </a:cubicBezTo>
                <a:cubicBezTo>
                  <a:pt x="82897" y="166688"/>
                  <a:pt x="61429" y="154595"/>
                  <a:pt x="48518" y="136066"/>
                </a:cubicBezTo>
                <a:cubicBezTo>
                  <a:pt x="44760" y="130671"/>
                  <a:pt x="37319" y="129369"/>
                  <a:pt x="31924" y="133127"/>
                </a:cubicBezTo>
                <a:cubicBezTo>
                  <a:pt x="26529" y="136885"/>
                  <a:pt x="25226" y="144326"/>
                  <a:pt x="28984" y="149721"/>
                </a:cubicBezTo>
                <a:cubicBezTo>
                  <a:pt x="46174" y="174352"/>
                  <a:pt x="74786" y="190500"/>
                  <a:pt x="107156" y="190500"/>
                </a:cubicBezTo>
                <a:cubicBezTo>
                  <a:pt x="159767" y="190500"/>
                  <a:pt x="202406" y="147861"/>
                  <a:pt x="202406" y="95250"/>
                </a:cubicBezTo>
                <a:cubicBezTo>
                  <a:pt x="202406" y="42639"/>
                  <a:pt x="159767" y="0"/>
                  <a:pt x="107156" y="0"/>
                </a:cubicBezTo>
                <a:cubicBezTo>
                  <a:pt x="75270" y="0"/>
                  <a:pt x="47067" y="15664"/>
                  <a:pt x="29766" y="39700"/>
                </a:cubicBezTo>
                <a:lnTo>
                  <a:pt x="29766" y="29766"/>
                </a:lnTo>
                <a:cubicBezTo>
                  <a:pt x="29766" y="23180"/>
                  <a:pt x="24445" y="17859"/>
                  <a:pt x="17859" y="17859"/>
                </a:cubicBezTo>
                <a:cubicBezTo>
                  <a:pt x="11274" y="17859"/>
                  <a:pt x="5953" y="23180"/>
                  <a:pt x="5953" y="29766"/>
                </a:cubicBezTo>
                <a:lnTo>
                  <a:pt x="5953" y="71438"/>
                </a:lnTo>
                <a:cubicBezTo>
                  <a:pt x="5953" y="78023"/>
                  <a:pt x="11274" y="83344"/>
                  <a:pt x="17859" y="83344"/>
                </a:cubicBezTo>
                <a:lnTo>
                  <a:pt x="27012" y="83344"/>
                </a:lnTo>
                <a:cubicBezTo>
                  <a:pt x="27198" y="83344"/>
                  <a:pt x="27384" y="83344"/>
                  <a:pt x="27570" y="83344"/>
                </a:cubicBezTo>
                <a:lnTo>
                  <a:pt x="59568" y="83344"/>
                </a:lnTo>
                <a:cubicBezTo>
                  <a:pt x="66154" y="83344"/>
                  <a:pt x="71475" y="78023"/>
                  <a:pt x="71475" y="71438"/>
                </a:cubicBezTo>
                <a:cubicBezTo>
                  <a:pt x="71475" y="64852"/>
                  <a:pt x="66154" y="59531"/>
                  <a:pt x="59568" y="59531"/>
                </a:cubicBezTo>
                <a:lnTo>
                  <a:pt x="45318" y="59531"/>
                </a:lnTo>
                <a:cubicBezTo>
                  <a:pt x="57634" y="38174"/>
                  <a:pt x="80739" y="23812"/>
                  <a:pt x="107156" y="23812"/>
                </a:cubicBezTo>
                <a:close/>
                <a:moveTo>
                  <a:pt x="116086" y="56555"/>
                </a:moveTo>
                <a:cubicBezTo>
                  <a:pt x="116086" y="51606"/>
                  <a:pt x="112105" y="47625"/>
                  <a:pt x="107156" y="47625"/>
                </a:cubicBezTo>
                <a:cubicBezTo>
                  <a:pt x="102208" y="47625"/>
                  <a:pt x="98227" y="51606"/>
                  <a:pt x="98227" y="56555"/>
                </a:cubicBezTo>
                <a:lnTo>
                  <a:pt x="98227" y="95250"/>
                </a:lnTo>
                <a:cubicBezTo>
                  <a:pt x="98227" y="97631"/>
                  <a:pt x="99157" y="99901"/>
                  <a:pt x="100831" y="101575"/>
                </a:cubicBezTo>
                <a:lnTo>
                  <a:pt x="127620" y="128364"/>
                </a:lnTo>
                <a:cubicBezTo>
                  <a:pt x="131118" y="131862"/>
                  <a:pt x="136773" y="131862"/>
                  <a:pt x="140233" y="128364"/>
                </a:cubicBezTo>
                <a:cubicBezTo>
                  <a:pt x="143694" y="124867"/>
                  <a:pt x="143731" y="119211"/>
                  <a:pt x="140233" y="115751"/>
                </a:cubicBezTo>
                <a:lnTo>
                  <a:pt x="116049" y="91567"/>
                </a:lnTo>
                <a:lnTo>
                  <a:pt x="116049" y="5655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1" name="Text 9"/>
          <p:cNvSpPr/>
          <p:nvPr/>
        </p:nvSpPr>
        <p:spPr>
          <a:xfrm>
            <a:off x="923925" y="3616642"/>
            <a:ext cx="1095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Track History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71500" y="3997642"/>
            <a:ext cx="30384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See who made what changes, when, and why with complete audit trails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859530" y="3464242"/>
            <a:ext cx="3286125" cy="1181100"/>
          </a:xfrm>
          <a:custGeom>
            <a:avLst/>
            <a:gdLst/>
            <a:ahLst/>
            <a:cxnLst/>
            <a:rect l="l" t="t" r="r" b="b"/>
            <a:pathLst>
              <a:path w="3286125" h="1181100">
                <a:moveTo>
                  <a:pt x="0" y="0"/>
                </a:moveTo>
                <a:lnTo>
                  <a:pt x="3209920" y="0"/>
                </a:lnTo>
                <a:cubicBezTo>
                  <a:pt x="3251979" y="0"/>
                  <a:pt x="3286125" y="34146"/>
                  <a:pt x="3286125" y="76205"/>
                </a:cubicBezTo>
                <a:lnTo>
                  <a:pt x="3286125" y="1104895"/>
                </a:lnTo>
                <a:cubicBezTo>
                  <a:pt x="3286125" y="1146982"/>
                  <a:pt x="3252007" y="1181100"/>
                  <a:pt x="3209920" y="1181100"/>
                </a:cubicBez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3859530" y="3464242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5" name="Shape 13"/>
          <p:cNvSpPr/>
          <p:nvPr/>
        </p:nvSpPr>
        <p:spPr>
          <a:xfrm>
            <a:off x="4030980" y="3654742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6" name="Text 14"/>
          <p:cNvSpPr/>
          <p:nvPr/>
        </p:nvSpPr>
        <p:spPr>
          <a:xfrm>
            <a:off x="4383405" y="3616642"/>
            <a:ext cx="10953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Collaboration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030980" y="3997642"/>
            <a:ext cx="30384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Multiple developers work on the same project without conflicts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00050" y="4797742"/>
            <a:ext cx="3286125" cy="1181100"/>
          </a:xfrm>
          <a:custGeom>
            <a:avLst/>
            <a:gdLst/>
            <a:ahLst/>
            <a:cxnLst/>
            <a:rect l="l" t="t" r="r" b="b"/>
            <a:pathLst>
              <a:path w="3286125" h="1181100">
                <a:moveTo>
                  <a:pt x="0" y="0"/>
                </a:moveTo>
                <a:lnTo>
                  <a:pt x="3209920" y="0"/>
                </a:lnTo>
                <a:cubicBezTo>
                  <a:pt x="3251979" y="0"/>
                  <a:pt x="3286125" y="34146"/>
                  <a:pt x="3286125" y="76205"/>
                </a:cubicBezTo>
                <a:lnTo>
                  <a:pt x="3286125" y="1104895"/>
                </a:lnTo>
                <a:cubicBezTo>
                  <a:pt x="3286125" y="1146982"/>
                  <a:pt x="3252007" y="1181100"/>
                  <a:pt x="3209920" y="1181100"/>
                </a:cubicBez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400050" y="4797742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0" name="Shape 18"/>
          <p:cNvSpPr/>
          <p:nvPr/>
        </p:nvSpPr>
        <p:spPr>
          <a:xfrm>
            <a:off x="595313" y="498824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23812"/>
                </a:moveTo>
                <a:cubicBezTo>
                  <a:pt x="74116" y="23812"/>
                  <a:pt x="55104" y="33003"/>
                  <a:pt x="42007" y="47625"/>
                </a:cubicBezTo>
                <a:lnTo>
                  <a:pt x="59531" y="47625"/>
                </a:lnTo>
                <a:cubicBezTo>
                  <a:pt x="66117" y="47625"/>
                  <a:pt x="71438" y="52946"/>
                  <a:pt x="71438" y="59531"/>
                </a:cubicBezTo>
                <a:cubicBezTo>
                  <a:pt x="71438" y="66117"/>
                  <a:pt x="66117" y="71438"/>
                  <a:pt x="59531" y="71438"/>
                </a:cubicBezTo>
                <a:lnTo>
                  <a:pt x="11906" y="71438"/>
                </a:lnTo>
                <a:cubicBezTo>
                  <a:pt x="5321" y="71438"/>
                  <a:pt x="0" y="66117"/>
                  <a:pt x="0" y="59531"/>
                </a:cubicBezTo>
                <a:lnTo>
                  <a:pt x="0" y="11906"/>
                </a:lnTo>
                <a:cubicBezTo>
                  <a:pt x="0" y="5321"/>
                  <a:pt x="5321" y="0"/>
                  <a:pt x="11906" y="0"/>
                </a:cubicBezTo>
                <a:cubicBezTo>
                  <a:pt x="18492" y="0"/>
                  <a:pt x="23812" y="5321"/>
                  <a:pt x="23812" y="11906"/>
                </a:cubicBezTo>
                <a:lnTo>
                  <a:pt x="23812" y="32258"/>
                </a:lnTo>
                <a:cubicBezTo>
                  <a:pt x="41263" y="12502"/>
                  <a:pt x="66787" y="0"/>
                  <a:pt x="95250" y="0"/>
                </a:cubicBezTo>
                <a:cubicBezTo>
                  <a:pt x="147861" y="0"/>
                  <a:pt x="190500" y="42639"/>
                  <a:pt x="190500" y="95250"/>
                </a:cubicBezTo>
                <a:cubicBezTo>
                  <a:pt x="190500" y="147861"/>
                  <a:pt x="147861" y="190500"/>
                  <a:pt x="95250" y="190500"/>
                </a:cubicBezTo>
                <a:cubicBezTo>
                  <a:pt x="62880" y="190500"/>
                  <a:pt x="34268" y="174352"/>
                  <a:pt x="17078" y="149684"/>
                </a:cubicBezTo>
                <a:cubicBezTo>
                  <a:pt x="13320" y="144289"/>
                  <a:pt x="14622" y="136885"/>
                  <a:pt x="20017" y="133090"/>
                </a:cubicBezTo>
                <a:cubicBezTo>
                  <a:pt x="25412" y="129294"/>
                  <a:pt x="32817" y="130634"/>
                  <a:pt x="36612" y="136029"/>
                </a:cubicBezTo>
                <a:cubicBezTo>
                  <a:pt x="49560" y="154558"/>
                  <a:pt x="70991" y="166650"/>
                  <a:pt x="95250" y="166650"/>
                </a:cubicBezTo>
                <a:cubicBezTo>
                  <a:pt x="134689" y="166650"/>
                  <a:pt x="166688" y="134652"/>
                  <a:pt x="166688" y="95213"/>
                </a:cubicBezTo>
                <a:cubicBezTo>
                  <a:pt x="166688" y="55773"/>
                  <a:pt x="134689" y="23812"/>
                  <a:pt x="95250" y="23812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1" name="Text 19"/>
          <p:cNvSpPr/>
          <p:nvPr/>
        </p:nvSpPr>
        <p:spPr>
          <a:xfrm>
            <a:off x="923925" y="4950142"/>
            <a:ext cx="14287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Backup &amp; Restore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71500" y="5331142"/>
            <a:ext cx="30384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Revert to any previous version when something goes wrong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859530" y="4797742"/>
            <a:ext cx="3286125" cy="1181100"/>
          </a:xfrm>
          <a:custGeom>
            <a:avLst/>
            <a:gdLst/>
            <a:ahLst/>
            <a:cxnLst/>
            <a:rect l="l" t="t" r="r" b="b"/>
            <a:pathLst>
              <a:path w="3286125" h="1181100">
                <a:moveTo>
                  <a:pt x="0" y="0"/>
                </a:moveTo>
                <a:lnTo>
                  <a:pt x="3209920" y="0"/>
                </a:lnTo>
                <a:cubicBezTo>
                  <a:pt x="3251979" y="0"/>
                  <a:pt x="3286125" y="34146"/>
                  <a:pt x="3286125" y="76205"/>
                </a:cubicBezTo>
                <a:lnTo>
                  <a:pt x="3286125" y="1104895"/>
                </a:lnTo>
                <a:cubicBezTo>
                  <a:pt x="3286125" y="1146982"/>
                  <a:pt x="3252007" y="1181100"/>
                  <a:pt x="3209920" y="1181100"/>
                </a:cubicBez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4A6C8C">
              <a:alpha val="1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59530" y="4797742"/>
            <a:ext cx="38100" cy="1181100"/>
          </a:xfrm>
          <a:custGeom>
            <a:avLst/>
            <a:gdLst/>
            <a:ahLst/>
            <a:cxnLst/>
            <a:rect l="l" t="t" r="r" b="b"/>
            <a:pathLst>
              <a:path w="38100" h="1181100">
                <a:moveTo>
                  <a:pt x="0" y="0"/>
                </a:moveTo>
                <a:lnTo>
                  <a:pt x="38100" y="0"/>
                </a:lnTo>
                <a:lnTo>
                  <a:pt x="38100" y="1181100"/>
                </a:lnTo>
                <a:lnTo>
                  <a:pt x="0" y="1181100"/>
                </a:lnTo>
                <a:lnTo>
                  <a:pt x="0" y="0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5" name="Shape 23"/>
          <p:cNvSpPr/>
          <p:nvPr/>
        </p:nvSpPr>
        <p:spPr>
          <a:xfrm>
            <a:off x="4066699" y="4988242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9766" y="38695"/>
                </a:moveTo>
                <a:cubicBezTo>
                  <a:pt x="34694" y="38695"/>
                  <a:pt x="38695" y="34694"/>
                  <a:pt x="38695" y="29766"/>
                </a:cubicBezTo>
                <a:cubicBezTo>
                  <a:pt x="38695" y="24837"/>
                  <a:pt x="34694" y="20836"/>
                  <a:pt x="29766" y="20836"/>
                </a:cubicBezTo>
                <a:cubicBezTo>
                  <a:pt x="24837" y="20836"/>
                  <a:pt x="20836" y="24837"/>
                  <a:pt x="20836" y="29766"/>
                </a:cubicBezTo>
                <a:cubicBezTo>
                  <a:pt x="20836" y="34694"/>
                  <a:pt x="24837" y="38695"/>
                  <a:pt x="29766" y="38695"/>
                </a:cubicBezTo>
                <a:close/>
                <a:moveTo>
                  <a:pt x="59531" y="29766"/>
                </a:moveTo>
                <a:cubicBezTo>
                  <a:pt x="59531" y="41970"/>
                  <a:pt x="52201" y="52462"/>
                  <a:pt x="41672" y="57038"/>
                </a:cubicBezTo>
                <a:lnTo>
                  <a:pt x="41672" y="83344"/>
                </a:lnTo>
                <a:lnTo>
                  <a:pt x="107156" y="83344"/>
                </a:lnTo>
                <a:cubicBezTo>
                  <a:pt x="117016" y="83344"/>
                  <a:pt x="125016" y="75344"/>
                  <a:pt x="125016" y="65484"/>
                </a:cubicBezTo>
                <a:lnTo>
                  <a:pt x="125016" y="57038"/>
                </a:lnTo>
                <a:cubicBezTo>
                  <a:pt x="114486" y="52462"/>
                  <a:pt x="107156" y="41970"/>
                  <a:pt x="107156" y="29766"/>
                </a:cubicBezTo>
                <a:cubicBezTo>
                  <a:pt x="107156" y="13320"/>
                  <a:pt x="120476" y="0"/>
                  <a:pt x="136922" y="0"/>
                </a:cubicBezTo>
                <a:cubicBezTo>
                  <a:pt x="153367" y="0"/>
                  <a:pt x="166688" y="13320"/>
                  <a:pt x="166688" y="29766"/>
                </a:cubicBezTo>
                <a:cubicBezTo>
                  <a:pt x="166688" y="41970"/>
                  <a:pt x="159358" y="52462"/>
                  <a:pt x="148828" y="57038"/>
                </a:cubicBezTo>
                <a:lnTo>
                  <a:pt x="148828" y="65484"/>
                </a:lnTo>
                <a:cubicBezTo>
                  <a:pt x="148828" y="88516"/>
                  <a:pt x="130187" y="107156"/>
                  <a:pt x="107156" y="107156"/>
                </a:cubicBezTo>
                <a:lnTo>
                  <a:pt x="41672" y="107156"/>
                </a:lnTo>
                <a:lnTo>
                  <a:pt x="41672" y="133462"/>
                </a:lnTo>
                <a:cubicBezTo>
                  <a:pt x="52201" y="138038"/>
                  <a:pt x="59531" y="148530"/>
                  <a:pt x="59531" y="160734"/>
                </a:cubicBezTo>
                <a:cubicBezTo>
                  <a:pt x="59531" y="177180"/>
                  <a:pt x="46211" y="190500"/>
                  <a:pt x="29766" y="190500"/>
                </a:cubicBezTo>
                <a:cubicBezTo>
                  <a:pt x="13320" y="190500"/>
                  <a:pt x="0" y="177180"/>
                  <a:pt x="0" y="160734"/>
                </a:cubicBezTo>
                <a:cubicBezTo>
                  <a:pt x="0" y="148530"/>
                  <a:pt x="7330" y="138038"/>
                  <a:pt x="17859" y="133462"/>
                </a:cubicBezTo>
                <a:lnTo>
                  <a:pt x="17859" y="57076"/>
                </a:lnTo>
                <a:cubicBezTo>
                  <a:pt x="7330" y="52462"/>
                  <a:pt x="0" y="41970"/>
                  <a:pt x="0" y="29766"/>
                </a:cubicBezTo>
                <a:cubicBezTo>
                  <a:pt x="0" y="13320"/>
                  <a:pt x="13320" y="0"/>
                  <a:pt x="29766" y="0"/>
                </a:cubicBezTo>
                <a:cubicBezTo>
                  <a:pt x="46211" y="0"/>
                  <a:pt x="59531" y="13320"/>
                  <a:pt x="59531" y="29766"/>
                </a:cubicBezTo>
                <a:close/>
                <a:moveTo>
                  <a:pt x="145852" y="29766"/>
                </a:moveTo>
                <a:cubicBezTo>
                  <a:pt x="145852" y="24837"/>
                  <a:pt x="141850" y="20836"/>
                  <a:pt x="136922" y="20836"/>
                </a:cubicBezTo>
                <a:cubicBezTo>
                  <a:pt x="131993" y="20836"/>
                  <a:pt x="127992" y="24837"/>
                  <a:pt x="127992" y="29766"/>
                </a:cubicBezTo>
                <a:cubicBezTo>
                  <a:pt x="127992" y="34694"/>
                  <a:pt x="131993" y="38695"/>
                  <a:pt x="136922" y="38695"/>
                </a:cubicBezTo>
                <a:cubicBezTo>
                  <a:pt x="141850" y="38695"/>
                  <a:pt x="145852" y="34694"/>
                  <a:pt x="145852" y="29766"/>
                </a:cubicBezTo>
                <a:close/>
                <a:moveTo>
                  <a:pt x="29766" y="169664"/>
                </a:moveTo>
                <a:cubicBezTo>
                  <a:pt x="34694" y="169664"/>
                  <a:pt x="38695" y="165663"/>
                  <a:pt x="38695" y="160734"/>
                </a:cubicBezTo>
                <a:cubicBezTo>
                  <a:pt x="38695" y="155806"/>
                  <a:pt x="34694" y="151805"/>
                  <a:pt x="29766" y="151805"/>
                </a:cubicBezTo>
                <a:cubicBezTo>
                  <a:pt x="24837" y="151805"/>
                  <a:pt x="20836" y="155806"/>
                  <a:pt x="20836" y="160734"/>
                </a:cubicBezTo>
                <a:cubicBezTo>
                  <a:pt x="20836" y="165663"/>
                  <a:pt x="24837" y="169664"/>
                  <a:pt x="29766" y="169664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6" name="Text 24"/>
          <p:cNvSpPr/>
          <p:nvPr/>
        </p:nvSpPr>
        <p:spPr>
          <a:xfrm>
            <a:off x="4383405" y="4950142"/>
            <a:ext cx="1685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Parallel Development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030980" y="5331142"/>
            <a:ext cx="303847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 on multiple features simultaneously with branching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7379970" y="1428751"/>
            <a:ext cx="4427220" cy="3808095"/>
          </a:xfrm>
          <a:custGeom>
            <a:avLst/>
            <a:gdLst/>
            <a:ahLst/>
            <a:cxnLst/>
            <a:rect l="l" t="t" r="r" b="b"/>
            <a:pathLst>
              <a:path w="4427220" h="3808095">
                <a:moveTo>
                  <a:pt x="76200" y="0"/>
                </a:moveTo>
                <a:lnTo>
                  <a:pt x="4351020" y="0"/>
                </a:lnTo>
                <a:cubicBezTo>
                  <a:pt x="4393104" y="0"/>
                  <a:pt x="4427220" y="34116"/>
                  <a:pt x="4427220" y="76200"/>
                </a:cubicBezTo>
                <a:lnTo>
                  <a:pt x="4427220" y="3731895"/>
                </a:lnTo>
                <a:cubicBezTo>
                  <a:pt x="4427220" y="3773979"/>
                  <a:pt x="4393104" y="3808095"/>
                  <a:pt x="4351020" y="3808095"/>
                </a:cubicBezTo>
                <a:lnTo>
                  <a:pt x="76200" y="3808095"/>
                </a:lnTo>
                <a:cubicBezTo>
                  <a:pt x="34116" y="3808095"/>
                  <a:pt x="0" y="3773979"/>
                  <a:pt x="0" y="3731895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621905" y="166116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0" name="Text 28"/>
          <p:cNvSpPr/>
          <p:nvPr/>
        </p:nvSpPr>
        <p:spPr>
          <a:xfrm>
            <a:off x="7812405" y="1623061"/>
            <a:ext cx="3895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Real-World Scenarios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7574280" y="239649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7670721" y="248221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3" name="Text 31"/>
          <p:cNvSpPr/>
          <p:nvPr/>
        </p:nvSpPr>
        <p:spPr>
          <a:xfrm>
            <a:off x="7993380" y="2358391"/>
            <a:ext cx="36957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Team Development: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Five developers working on different features simultaneously without stepping on each other's toes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574280" y="329184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7670721" y="337756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6" name="Text 34"/>
          <p:cNvSpPr/>
          <p:nvPr/>
        </p:nvSpPr>
        <p:spPr>
          <a:xfrm>
            <a:off x="7993380" y="3253741"/>
            <a:ext cx="369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Bug Recovery: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 critical bug is introduced—revert to the last stable version in seconds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7574280" y="393954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7670721" y="402526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9" name="Text 37"/>
          <p:cNvSpPr/>
          <p:nvPr/>
        </p:nvSpPr>
        <p:spPr>
          <a:xfrm>
            <a:off x="7993380" y="3901441"/>
            <a:ext cx="369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Code Review: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Review every change before it enters the main codebase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574280" y="4587241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7670721" y="4672966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2" name="Text 40"/>
          <p:cNvSpPr/>
          <p:nvPr/>
        </p:nvSpPr>
        <p:spPr>
          <a:xfrm>
            <a:off x="7993380" y="4549141"/>
            <a:ext cx="369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Experimentation: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Try new ideas in isolated branches without affecting production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7379970" y="5398771"/>
            <a:ext cx="4427220" cy="1074420"/>
          </a:xfrm>
          <a:custGeom>
            <a:avLst/>
            <a:gdLst/>
            <a:ahLst/>
            <a:cxnLst/>
            <a:rect l="l" t="t" r="r" b="b"/>
            <a:pathLst>
              <a:path w="4427220" h="1074420">
                <a:moveTo>
                  <a:pt x="76198" y="0"/>
                </a:moveTo>
                <a:lnTo>
                  <a:pt x="4351022" y="0"/>
                </a:lnTo>
                <a:cubicBezTo>
                  <a:pt x="4393105" y="0"/>
                  <a:pt x="4427220" y="34115"/>
                  <a:pt x="4427220" y="76198"/>
                </a:cubicBezTo>
                <a:lnTo>
                  <a:pt x="4427220" y="998222"/>
                </a:lnTo>
                <a:cubicBezTo>
                  <a:pt x="4427220" y="1040305"/>
                  <a:pt x="4393105" y="1074420"/>
                  <a:pt x="4351022" y="1074420"/>
                </a:cubicBezTo>
                <a:lnTo>
                  <a:pt x="76198" y="1074420"/>
                </a:lnTo>
                <a:cubicBezTo>
                  <a:pt x="34115" y="1074420"/>
                  <a:pt x="0" y="1040305"/>
                  <a:pt x="0" y="99822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26655" y="582168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0" y="96441"/>
                </a:moveTo>
                <a:cubicBezTo>
                  <a:pt x="0" y="66839"/>
                  <a:pt x="23976" y="42863"/>
                  <a:pt x="53578" y="42863"/>
                </a:cubicBezTo>
                <a:lnTo>
                  <a:pt x="57150" y="42863"/>
                </a:lnTo>
                <a:cubicBezTo>
                  <a:pt x="65053" y="42863"/>
                  <a:pt x="71438" y="49247"/>
                  <a:pt x="71438" y="57150"/>
                </a:cubicBezTo>
                <a:cubicBezTo>
                  <a:pt x="71438" y="65053"/>
                  <a:pt x="65053" y="71438"/>
                  <a:pt x="57150" y="71438"/>
                </a:cubicBezTo>
                <a:lnTo>
                  <a:pt x="53578" y="71438"/>
                </a:lnTo>
                <a:cubicBezTo>
                  <a:pt x="39782" y="71438"/>
                  <a:pt x="28575" y="82644"/>
                  <a:pt x="28575" y="96441"/>
                </a:cubicBezTo>
                <a:lnTo>
                  <a:pt x="28575" y="100013"/>
                </a:lnTo>
                <a:lnTo>
                  <a:pt x="57150" y="100013"/>
                </a:lnTo>
                <a:cubicBezTo>
                  <a:pt x="72911" y="100013"/>
                  <a:pt x="85725" y="112827"/>
                  <a:pt x="85725" y="128588"/>
                </a:cubicBezTo>
                <a:lnTo>
                  <a:pt x="85725" y="157163"/>
                </a:lnTo>
                <a:cubicBezTo>
                  <a:pt x="85725" y="172923"/>
                  <a:pt x="72911" y="185738"/>
                  <a:pt x="57150" y="185738"/>
                </a:cubicBezTo>
                <a:lnTo>
                  <a:pt x="28575" y="185738"/>
                </a:lnTo>
                <a:cubicBezTo>
                  <a:pt x="12814" y="185738"/>
                  <a:pt x="0" y="172923"/>
                  <a:pt x="0" y="157163"/>
                </a:cubicBezTo>
                <a:lnTo>
                  <a:pt x="0" y="96441"/>
                </a:lnTo>
                <a:close/>
                <a:moveTo>
                  <a:pt x="114300" y="96441"/>
                </a:moveTo>
                <a:cubicBezTo>
                  <a:pt x="114300" y="66839"/>
                  <a:pt x="138276" y="42863"/>
                  <a:pt x="167878" y="42863"/>
                </a:cubicBezTo>
                <a:lnTo>
                  <a:pt x="171450" y="42863"/>
                </a:lnTo>
                <a:cubicBezTo>
                  <a:pt x="179353" y="42863"/>
                  <a:pt x="185738" y="49247"/>
                  <a:pt x="185738" y="57150"/>
                </a:cubicBezTo>
                <a:cubicBezTo>
                  <a:pt x="185738" y="65053"/>
                  <a:pt x="179353" y="71438"/>
                  <a:pt x="171450" y="71438"/>
                </a:cubicBezTo>
                <a:lnTo>
                  <a:pt x="167878" y="71438"/>
                </a:lnTo>
                <a:cubicBezTo>
                  <a:pt x="154082" y="71438"/>
                  <a:pt x="142875" y="82644"/>
                  <a:pt x="142875" y="96441"/>
                </a:cubicBezTo>
                <a:lnTo>
                  <a:pt x="142875" y="100013"/>
                </a:lnTo>
                <a:lnTo>
                  <a:pt x="171450" y="100013"/>
                </a:lnTo>
                <a:cubicBezTo>
                  <a:pt x="187211" y="100013"/>
                  <a:pt x="200025" y="112827"/>
                  <a:pt x="200025" y="128588"/>
                </a:cubicBezTo>
                <a:lnTo>
                  <a:pt x="200025" y="157163"/>
                </a:lnTo>
                <a:cubicBezTo>
                  <a:pt x="200025" y="172923"/>
                  <a:pt x="187211" y="185738"/>
                  <a:pt x="171450" y="185738"/>
                </a:cubicBezTo>
                <a:lnTo>
                  <a:pt x="142875" y="185738"/>
                </a:lnTo>
                <a:cubicBezTo>
                  <a:pt x="127114" y="185738"/>
                  <a:pt x="114300" y="172923"/>
                  <a:pt x="114300" y="157163"/>
                </a:cubicBezTo>
                <a:lnTo>
                  <a:pt x="114300" y="96441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5" name="Text 43"/>
          <p:cNvSpPr/>
          <p:nvPr/>
        </p:nvSpPr>
        <p:spPr>
          <a:xfrm>
            <a:off x="7828359" y="5554980"/>
            <a:ext cx="3895725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9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"Version control is not optional in modern software development—it's as essential as the code itself."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828359" y="6126480"/>
            <a:ext cx="3886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— Industry Standard Practice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893445" cy="312420"/>
          </a:xfrm>
          <a:custGeom>
            <a:avLst/>
            <a:gdLst/>
            <a:ahLst/>
            <a:cxnLst/>
            <a:rect l="l" t="t" r="r" b="b"/>
            <a:pathLst>
              <a:path w="893445" h="312420">
                <a:moveTo>
                  <a:pt x="156210" y="0"/>
                </a:moveTo>
                <a:lnTo>
                  <a:pt x="737235" y="0"/>
                </a:lnTo>
                <a:cubicBezTo>
                  <a:pt x="823450" y="0"/>
                  <a:pt x="893445" y="69995"/>
                  <a:pt x="893445" y="156210"/>
                </a:cubicBezTo>
                <a:lnTo>
                  <a:pt x="893445" y="156210"/>
                </a:lnTo>
                <a:cubicBezTo>
                  <a:pt x="893445" y="242425"/>
                  <a:pt x="823450" y="312420"/>
                  <a:pt x="7372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1"/>
            <a:ext cx="64389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History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Evolution of Version Control Systems</a:t>
            </a:r>
            <a:endParaRPr lang="en-US" sz="1600" dirty="0"/>
          </a:p>
        </p:txBody>
      </p:sp>
      <p:pic>
        <p:nvPicPr>
          <p:cNvPr id="5" name="Image 0" descr="https://kimi-img.moonshot.cn/pub/slides/26-02-28-17:48:40-d6hbju4coua042qp4t4g.png">    </p:cNvPr>
          <p:cNvPicPr>
            <a:picLocks noChangeAspect="1"/>
          </p:cNvPicPr>
          <p:nvPr/>
        </p:nvPicPr>
        <p:blipFill>
          <a:blip r:embed="rId1"/>
          <a:srcRect l="78" r="78" t="0" b="0"/>
          <a:stretch/>
        </p:blipFill>
        <p:spPr>
          <a:xfrm>
            <a:off x="381000" y="1348741"/>
            <a:ext cx="11430000" cy="3648075"/>
          </a:xfrm>
          <a:prstGeom prst="roundRect">
            <a:avLst>
              <a:gd name="adj" fmla="val 0"/>
            </a:avLst>
          </a:prstGeom>
        </p:spPr>
      </p:pic>
      <p:sp>
        <p:nvSpPr>
          <p:cNvPr id="6" name="Shape 3"/>
          <p:cNvSpPr/>
          <p:nvPr/>
        </p:nvSpPr>
        <p:spPr>
          <a:xfrm>
            <a:off x="384810" y="5151121"/>
            <a:ext cx="3703320" cy="1322070"/>
          </a:xfrm>
          <a:custGeom>
            <a:avLst/>
            <a:gdLst/>
            <a:ahLst/>
            <a:cxnLst/>
            <a:rect l="l" t="t" r="r" b="b"/>
            <a:pathLst>
              <a:path w="3703320" h="1322070">
                <a:moveTo>
                  <a:pt x="76204" y="0"/>
                </a:moveTo>
                <a:lnTo>
                  <a:pt x="3627116" y="0"/>
                </a:lnTo>
                <a:cubicBezTo>
                  <a:pt x="3669202" y="0"/>
                  <a:pt x="3703320" y="34118"/>
                  <a:pt x="3703320" y="76204"/>
                </a:cubicBezTo>
                <a:lnTo>
                  <a:pt x="3703320" y="1245866"/>
                </a:lnTo>
                <a:cubicBezTo>
                  <a:pt x="3703320" y="1287952"/>
                  <a:pt x="3669202" y="1322070"/>
                  <a:pt x="3627116" y="1322070"/>
                </a:cubicBezTo>
                <a:lnTo>
                  <a:pt x="76204" y="1322070"/>
                </a:lnTo>
                <a:cubicBezTo>
                  <a:pt x="34118" y="1322070"/>
                  <a:pt x="0" y="1287952"/>
                  <a:pt x="0" y="124586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41020" y="530733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8" name="Shape 5"/>
          <p:cNvSpPr/>
          <p:nvPr/>
        </p:nvSpPr>
        <p:spPr>
          <a:xfrm>
            <a:off x="658892" y="541210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1431" y="10716"/>
                </a:moveTo>
                <a:cubicBezTo>
                  <a:pt x="9611" y="10716"/>
                  <a:pt x="0" y="20326"/>
                  <a:pt x="0" y="32147"/>
                </a:cubicBezTo>
                <a:lnTo>
                  <a:pt x="0" y="87098"/>
                </a:lnTo>
                <a:cubicBezTo>
                  <a:pt x="6061" y="82845"/>
                  <a:pt x="13462" y="80367"/>
                  <a:pt x="21431" y="80367"/>
                </a:cubicBezTo>
                <a:lnTo>
                  <a:pt x="128588" y="80367"/>
                </a:lnTo>
                <a:cubicBezTo>
                  <a:pt x="136557" y="80367"/>
                  <a:pt x="143958" y="82845"/>
                  <a:pt x="150019" y="87098"/>
                </a:cubicBezTo>
                <a:lnTo>
                  <a:pt x="150019" y="32147"/>
                </a:lnTo>
                <a:cubicBezTo>
                  <a:pt x="150019" y="20326"/>
                  <a:pt x="140408" y="10716"/>
                  <a:pt x="128588" y="10716"/>
                </a:cubicBezTo>
                <a:lnTo>
                  <a:pt x="21431" y="10716"/>
                </a:lnTo>
                <a:close/>
                <a:moveTo>
                  <a:pt x="150019" y="117872"/>
                </a:moveTo>
                <a:cubicBezTo>
                  <a:pt x="150019" y="106051"/>
                  <a:pt x="140408" y="96441"/>
                  <a:pt x="128588" y="96441"/>
                </a:cubicBezTo>
                <a:lnTo>
                  <a:pt x="21431" y="96441"/>
                </a:lnTo>
                <a:cubicBezTo>
                  <a:pt x="9611" y="96441"/>
                  <a:pt x="0" y="106051"/>
                  <a:pt x="0" y="117872"/>
                </a:cubicBezTo>
                <a:lnTo>
                  <a:pt x="0" y="139303"/>
                </a:lnTo>
                <a:cubicBezTo>
                  <a:pt x="0" y="151124"/>
                  <a:pt x="9611" y="160734"/>
                  <a:pt x="21431" y="160734"/>
                </a:cubicBezTo>
                <a:lnTo>
                  <a:pt x="128588" y="160734"/>
                </a:lnTo>
                <a:cubicBezTo>
                  <a:pt x="140408" y="160734"/>
                  <a:pt x="150019" y="151124"/>
                  <a:pt x="150019" y="139303"/>
                </a:cubicBezTo>
                <a:lnTo>
                  <a:pt x="150019" y="117872"/>
                </a:lnTo>
                <a:close/>
                <a:moveTo>
                  <a:pt x="75009" y="128588"/>
                </a:moveTo>
                <a:cubicBezTo>
                  <a:pt x="75009" y="122673"/>
                  <a:pt x="79811" y="117872"/>
                  <a:pt x="85725" y="117872"/>
                </a:cubicBezTo>
                <a:cubicBezTo>
                  <a:pt x="91639" y="117872"/>
                  <a:pt x="96441" y="122673"/>
                  <a:pt x="96441" y="128588"/>
                </a:cubicBezTo>
                <a:cubicBezTo>
                  <a:pt x="96441" y="134502"/>
                  <a:pt x="91639" y="139303"/>
                  <a:pt x="85725" y="139303"/>
                </a:cubicBezTo>
                <a:cubicBezTo>
                  <a:pt x="79811" y="139303"/>
                  <a:pt x="75009" y="134502"/>
                  <a:pt x="75009" y="128588"/>
                </a:cubicBezTo>
                <a:close/>
                <a:moveTo>
                  <a:pt x="117872" y="117872"/>
                </a:moveTo>
                <a:cubicBezTo>
                  <a:pt x="123786" y="117872"/>
                  <a:pt x="128588" y="122673"/>
                  <a:pt x="128588" y="128588"/>
                </a:cubicBezTo>
                <a:cubicBezTo>
                  <a:pt x="128588" y="134502"/>
                  <a:pt x="123786" y="139303"/>
                  <a:pt x="117872" y="139303"/>
                </a:cubicBezTo>
                <a:cubicBezTo>
                  <a:pt x="111958" y="139303"/>
                  <a:pt x="107156" y="134502"/>
                  <a:pt x="107156" y="128588"/>
                </a:cubicBezTo>
                <a:cubicBezTo>
                  <a:pt x="107156" y="122673"/>
                  <a:pt x="111958" y="117872"/>
                  <a:pt x="117872" y="117872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9" name="Text 6"/>
          <p:cNvSpPr/>
          <p:nvPr/>
        </p:nvSpPr>
        <p:spPr>
          <a:xfrm>
            <a:off x="1036320" y="5364480"/>
            <a:ext cx="8667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Local VCS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41020" y="5802630"/>
            <a:ext cx="3467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developer, local database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41020" y="6126480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Example: RCS (1982)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4245531" y="5151121"/>
            <a:ext cx="3703320" cy="1322070"/>
          </a:xfrm>
          <a:custGeom>
            <a:avLst/>
            <a:gdLst/>
            <a:ahLst/>
            <a:cxnLst/>
            <a:rect l="l" t="t" r="r" b="b"/>
            <a:pathLst>
              <a:path w="3703320" h="1322070">
                <a:moveTo>
                  <a:pt x="76204" y="0"/>
                </a:moveTo>
                <a:lnTo>
                  <a:pt x="3627116" y="0"/>
                </a:lnTo>
                <a:cubicBezTo>
                  <a:pt x="3669202" y="0"/>
                  <a:pt x="3703320" y="34118"/>
                  <a:pt x="3703320" y="76204"/>
                </a:cubicBezTo>
                <a:lnTo>
                  <a:pt x="3703320" y="1245866"/>
                </a:lnTo>
                <a:cubicBezTo>
                  <a:pt x="3703320" y="1287952"/>
                  <a:pt x="3669202" y="1322070"/>
                  <a:pt x="3627116" y="1322070"/>
                </a:cubicBezTo>
                <a:lnTo>
                  <a:pt x="76204" y="1322070"/>
                </a:lnTo>
                <a:cubicBezTo>
                  <a:pt x="34118" y="1322070"/>
                  <a:pt x="0" y="1287952"/>
                  <a:pt x="0" y="124586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401741" y="530733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4" name="Shape 11"/>
          <p:cNvSpPr/>
          <p:nvPr/>
        </p:nvSpPr>
        <p:spPr>
          <a:xfrm>
            <a:off x="4519613" y="5412105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1431" y="10716"/>
                </a:moveTo>
                <a:cubicBezTo>
                  <a:pt x="9611" y="10716"/>
                  <a:pt x="0" y="20326"/>
                  <a:pt x="0" y="32147"/>
                </a:cubicBezTo>
                <a:lnTo>
                  <a:pt x="0" y="53578"/>
                </a:lnTo>
                <a:cubicBezTo>
                  <a:pt x="0" y="65399"/>
                  <a:pt x="9611" y="75009"/>
                  <a:pt x="21431" y="75009"/>
                </a:cubicBezTo>
                <a:lnTo>
                  <a:pt x="128588" y="75009"/>
                </a:lnTo>
                <a:cubicBezTo>
                  <a:pt x="140408" y="75009"/>
                  <a:pt x="150019" y="65399"/>
                  <a:pt x="150019" y="53578"/>
                </a:cubicBezTo>
                <a:lnTo>
                  <a:pt x="150019" y="32147"/>
                </a:lnTo>
                <a:cubicBezTo>
                  <a:pt x="150019" y="20326"/>
                  <a:pt x="140408" y="10716"/>
                  <a:pt x="128588" y="10716"/>
                </a:cubicBezTo>
                <a:lnTo>
                  <a:pt x="21431" y="10716"/>
                </a:lnTo>
                <a:close/>
                <a:moveTo>
                  <a:pt x="93762" y="34826"/>
                </a:moveTo>
                <a:cubicBezTo>
                  <a:pt x="98197" y="34826"/>
                  <a:pt x="101798" y="38427"/>
                  <a:pt x="101798" y="42863"/>
                </a:cubicBezTo>
                <a:cubicBezTo>
                  <a:pt x="101798" y="47298"/>
                  <a:pt x="98197" y="50899"/>
                  <a:pt x="93762" y="50899"/>
                </a:cubicBezTo>
                <a:cubicBezTo>
                  <a:pt x="89326" y="50899"/>
                  <a:pt x="85725" y="47298"/>
                  <a:pt x="85725" y="42863"/>
                </a:cubicBezTo>
                <a:cubicBezTo>
                  <a:pt x="85725" y="38427"/>
                  <a:pt x="89326" y="34826"/>
                  <a:pt x="93762" y="34826"/>
                </a:cubicBezTo>
                <a:close/>
                <a:moveTo>
                  <a:pt x="112514" y="42863"/>
                </a:moveTo>
                <a:cubicBezTo>
                  <a:pt x="112514" y="38427"/>
                  <a:pt x="116115" y="34826"/>
                  <a:pt x="120551" y="34826"/>
                </a:cubicBezTo>
                <a:cubicBezTo>
                  <a:pt x="124986" y="34826"/>
                  <a:pt x="128588" y="38427"/>
                  <a:pt x="128588" y="42863"/>
                </a:cubicBezTo>
                <a:cubicBezTo>
                  <a:pt x="128588" y="47298"/>
                  <a:pt x="124986" y="50899"/>
                  <a:pt x="120551" y="50899"/>
                </a:cubicBezTo>
                <a:cubicBezTo>
                  <a:pt x="116115" y="50899"/>
                  <a:pt x="112514" y="47298"/>
                  <a:pt x="112514" y="42863"/>
                </a:cubicBezTo>
                <a:close/>
                <a:moveTo>
                  <a:pt x="21431" y="96441"/>
                </a:moveTo>
                <a:cubicBezTo>
                  <a:pt x="9611" y="96441"/>
                  <a:pt x="0" y="106051"/>
                  <a:pt x="0" y="117872"/>
                </a:cubicBezTo>
                <a:lnTo>
                  <a:pt x="0" y="139303"/>
                </a:lnTo>
                <a:cubicBezTo>
                  <a:pt x="0" y="151124"/>
                  <a:pt x="9611" y="160734"/>
                  <a:pt x="21431" y="160734"/>
                </a:cubicBezTo>
                <a:lnTo>
                  <a:pt x="128588" y="160734"/>
                </a:lnTo>
                <a:cubicBezTo>
                  <a:pt x="140408" y="160734"/>
                  <a:pt x="150019" y="151124"/>
                  <a:pt x="150019" y="139303"/>
                </a:cubicBezTo>
                <a:lnTo>
                  <a:pt x="150019" y="117872"/>
                </a:lnTo>
                <a:cubicBezTo>
                  <a:pt x="150019" y="106051"/>
                  <a:pt x="140408" y="96441"/>
                  <a:pt x="128588" y="96441"/>
                </a:cubicBezTo>
                <a:lnTo>
                  <a:pt x="21431" y="96441"/>
                </a:lnTo>
                <a:close/>
                <a:moveTo>
                  <a:pt x="93762" y="120551"/>
                </a:moveTo>
                <a:cubicBezTo>
                  <a:pt x="98197" y="120551"/>
                  <a:pt x="101798" y="124152"/>
                  <a:pt x="101798" y="128588"/>
                </a:cubicBezTo>
                <a:cubicBezTo>
                  <a:pt x="101798" y="133023"/>
                  <a:pt x="98197" y="136624"/>
                  <a:pt x="93762" y="136624"/>
                </a:cubicBezTo>
                <a:cubicBezTo>
                  <a:pt x="89326" y="136624"/>
                  <a:pt x="85725" y="133023"/>
                  <a:pt x="85725" y="128588"/>
                </a:cubicBezTo>
                <a:cubicBezTo>
                  <a:pt x="85725" y="124152"/>
                  <a:pt x="89326" y="120551"/>
                  <a:pt x="93762" y="120551"/>
                </a:cubicBezTo>
                <a:close/>
                <a:moveTo>
                  <a:pt x="112514" y="128588"/>
                </a:moveTo>
                <a:cubicBezTo>
                  <a:pt x="112514" y="124152"/>
                  <a:pt x="116115" y="120551"/>
                  <a:pt x="120551" y="120551"/>
                </a:cubicBezTo>
                <a:cubicBezTo>
                  <a:pt x="124986" y="120551"/>
                  <a:pt x="128588" y="124152"/>
                  <a:pt x="128588" y="128588"/>
                </a:cubicBezTo>
                <a:cubicBezTo>
                  <a:pt x="128588" y="133023"/>
                  <a:pt x="124986" y="136624"/>
                  <a:pt x="120551" y="136624"/>
                </a:cubicBezTo>
                <a:cubicBezTo>
                  <a:pt x="116115" y="136624"/>
                  <a:pt x="112514" y="133023"/>
                  <a:pt x="112514" y="128588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5" name="Text 12"/>
          <p:cNvSpPr/>
          <p:nvPr/>
        </p:nvSpPr>
        <p:spPr>
          <a:xfrm>
            <a:off x="4897041" y="5364480"/>
            <a:ext cx="1314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Centralized VCS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401741" y="5802630"/>
            <a:ext cx="3467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central server, multiple clients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401741" y="6126480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Examples: CVS, SVN (1990s)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106371" y="5151121"/>
            <a:ext cx="3703320" cy="1322070"/>
          </a:xfrm>
          <a:custGeom>
            <a:avLst/>
            <a:gdLst/>
            <a:ahLst/>
            <a:cxnLst/>
            <a:rect l="l" t="t" r="r" b="b"/>
            <a:pathLst>
              <a:path w="3703320" h="1322070">
                <a:moveTo>
                  <a:pt x="76204" y="0"/>
                </a:moveTo>
                <a:lnTo>
                  <a:pt x="3627116" y="0"/>
                </a:lnTo>
                <a:cubicBezTo>
                  <a:pt x="3669202" y="0"/>
                  <a:pt x="3703320" y="34118"/>
                  <a:pt x="3703320" y="76204"/>
                </a:cubicBezTo>
                <a:lnTo>
                  <a:pt x="3703320" y="1245866"/>
                </a:lnTo>
                <a:cubicBezTo>
                  <a:pt x="3703320" y="1287952"/>
                  <a:pt x="3669202" y="1322070"/>
                  <a:pt x="3627116" y="1322070"/>
                </a:cubicBezTo>
                <a:lnTo>
                  <a:pt x="76204" y="1322070"/>
                </a:lnTo>
                <a:cubicBezTo>
                  <a:pt x="34118" y="1322070"/>
                  <a:pt x="0" y="1287952"/>
                  <a:pt x="0" y="1245866"/>
                </a:cubicBezTo>
                <a:lnTo>
                  <a:pt x="0" y="76204"/>
                </a:lnTo>
                <a:cubicBezTo>
                  <a:pt x="0" y="34146"/>
                  <a:pt x="34146" y="0"/>
                  <a:pt x="76204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8262581" y="530733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76200" y="0"/>
                </a:moveTo>
                <a:lnTo>
                  <a:pt x="304800" y="0"/>
                </a:lnTo>
                <a:cubicBezTo>
                  <a:pt x="346856" y="0"/>
                  <a:pt x="381000" y="34144"/>
                  <a:pt x="381000" y="76200"/>
                </a:cubicBezTo>
                <a:lnTo>
                  <a:pt x="381000" y="304800"/>
                </a:lnTo>
                <a:cubicBezTo>
                  <a:pt x="381000" y="346856"/>
                  <a:pt x="346856" y="381000"/>
                  <a:pt x="304800" y="381000"/>
                </a:cubicBezTo>
                <a:lnTo>
                  <a:pt x="76200" y="381000"/>
                </a:lnTo>
                <a:cubicBezTo>
                  <a:pt x="34144" y="381000"/>
                  <a:pt x="0" y="346856"/>
                  <a:pt x="0" y="304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Shape 17"/>
          <p:cNvSpPr/>
          <p:nvPr/>
        </p:nvSpPr>
        <p:spPr>
          <a:xfrm>
            <a:off x="8359021" y="5412105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83046" y="29468"/>
                </a:moveTo>
                <a:lnTo>
                  <a:pt x="109835" y="29468"/>
                </a:lnTo>
                <a:lnTo>
                  <a:pt x="109835" y="45541"/>
                </a:lnTo>
                <a:lnTo>
                  <a:pt x="83046" y="45541"/>
                </a:lnTo>
                <a:lnTo>
                  <a:pt x="83046" y="29468"/>
                </a:lnTo>
                <a:close/>
                <a:moveTo>
                  <a:pt x="80367" y="10716"/>
                </a:moveTo>
                <a:cubicBezTo>
                  <a:pt x="71493" y="10716"/>
                  <a:pt x="64294" y="17915"/>
                  <a:pt x="64294" y="26789"/>
                </a:cubicBezTo>
                <a:lnTo>
                  <a:pt x="64294" y="48220"/>
                </a:lnTo>
                <a:cubicBezTo>
                  <a:pt x="64294" y="57094"/>
                  <a:pt x="71493" y="64294"/>
                  <a:pt x="80367" y="64294"/>
                </a:cubicBezTo>
                <a:lnTo>
                  <a:pt x="85725" y="64294"/>
                </a:lnTo>
                <a:lnTo>
                  <a:pt x="85725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42863" y="96441"/>
                </a:lnTo>
                <a:lnTo>
                  <a:pt x="42863" y="107156"/>
                </a:lnTo>
                <a:lnTo>
                  <a:pt x="37505" y="107156"/>
                </a:lnTo>
                <a:cubicBezTo>
                  <a:pt x="28631" y="107156"/>
                  <a:pt x="21431" y="114356"/>
                  <a:pt x="21431" y="123230"/>
                </a:cubicBezTo>
                <a:lnTo>
                  <a:pt x="21431" y="144661"/>
                </a:lnTo>
                <a:cubicBezTo>
                  <a:pt x="21431" y="153535"/>
                  <a:pt x="28631" y="160734"/>
                  <a:pt x="37505" y="160734"/>
                </a:cubicBezTo>
                <a:lnTo>
                  <a:pt x="69652" y="160734"/>
                </a:lnTo>
                <a:cubicBezTo>
                  <a:pt x="78525" y="160734"/>
                  <a:pt x="85725" y="153535"/>
                  <a:pt x="85725" y="144661"/>
                </a:cubicBezTo>
                <a:lnTo>
                  <a:pt x="85725" y="123230"/>
                </a:lnTo>
                <a:cubicBezTo>
                  <a:pt x="85725" y="114356"/>
                  <a:pt x="78525" y="107156"/>
                  <a:pt x="69652" y="107156"/>
                </a:cubicBezTo>
                <a:lnTo>
                  <a:pt x="64294" y="107156"/>
                </a:lnTo>
                <a:lnTo>
                  <a:pt x="64294" y="96441"/>
                </a:lnTo>
                <a:lnTo>
                  <a:pt x="128588" y="96441"/>
                </a:lnTo>
                <a:lnTo>
                  <a:pt x="128588" y="107156"/>
                </a:lnTo>
                <a:lnTo>
                  <a:pt x="123230" y="107156"/>
                </a:lnTo>
                <a:cubicBezTo>
                  <a:pt x="114356" y="107156"/>
                  <a:pt x="107156" y="114356"/>
                  <a:pt x="107156" y="123230"/>
                </a:cubicBezTo>
                <a:lnTo>
                  <a:pt x="107156" y="144661"/>
                </a:lnTo>
                <a:cubicBezTo>
                  <a:pt x="107156" y="153535"/>
                  <a:pt x="114356" y="160734"/>
                  <a:pt x="123230" y="160734"/>
                </a:cubicBezTo>
                <a:lnTo>
                  <a:pt x="155377" y="160734"/>
                </a:lnTo>
                <a:cubicBezTo>
                  <a:pt x="164250" y="160734"/>
                  <a:pt x="171450" y="153535"/>
                  <a:pt x="171450" y="144661"/>
                </a:cubicBezTo>
                <a:lnTo>
                  <a:pt x="171450" y="123230"/>
                </a:lnTo>
                <a:cubicBezTo>
                  <a:pt x="171450" y="114356"/>
                  <a:pt x="164250" y="107156"/>
                  <a:pt x="155377" y="107156"/>
                </a:cubicBezTo>
                <a:lnTo>
                  <a:pt x="150019" y="107156"/>
                </a:lnTo>
                <a:lnTo>
                  <a:pt x="150019" y="96441"/>
                </a:lnTo>
                <a:lnTo>
                  <a:pt x="182166" y="96441"/>
                </a:lnTo>
                <a:cubicBezTo>
                  <a:pt x="188093" y="96441"/>
                  <a:pt x="192881" y="91652"/>
                  <a:pt x="192881" y="85725"/>
                </a:cubicBezTo>
                <a:cubicBezTo>
                  <a:pt x="192881" y="79798"/>
                  <a:pt x="188093" y="75009"/>
                  <a:pt x="182166" y="75009"/>
                </a:cubicBezTo>
                <a:lnTo>
                  <a:pt x="107156" y="75009"/>
                </a:lnTo>
                <a:lnTo>
                  <a:pt x="107156" y="64294"/>
                </a:lnTo>
                <a:lnTo>
                  <a:pt x="112514" y="64294"/>
                </a:lnTo>
                <a:cubicBezTo>
                  <a:pt x="121388" y="64294"/>
                  <a:pt x="128588" y="57094"/>
                  <a:pt x="128588" y="48220"/>
                </a:cubicBezTo>
                <a:lnTo>
                  <a:pt x="128588" y="26789"/>
                </a:lnTo>
                <a:cubicBezTo>
                  <a:pt x="128588" y="17915"/>
                  <a:pt x="121388" y="10716"/>
                  <a:pt x="112514" y="10716"/>
                </a:cubicBezTo>
                <a:lnTo>
                  <a:pt x="80367" y="10716"/>
                </a:lnTo>
                <a:close/>
                <a:moveTo>
                  <a:pt x="150019" y="125909"/>
                </a:moveTo>
                <a:lnTo>
                  <a:pt x="152698" y="125909"/>
                </a:lnTo>
                <a:lnTo>
                  <a:pt x="152698" y="141982"/>
                </a:lnTo>
                <a:lnTo>
                  <a:pt x="125909" y="141982"/>
                </a:lnTo>
                <a:lnTo>
                  <a:pt x="125909" y="125909"/>
                </a:lnTo>
                <a:lnTo>
                  <a:pt x="150019" y="125909"/>
                </a:lnTo>
                <a:close/>
                <a:moveTo>
                  <a:pt x="64294" y="125909"/>
                </a:moveTo>
                <a:lnTo>
                  <a:pt x="66973" y="125909"/>
                </a:lnTo>
                <a:lnTo>
                  <a:pt x="66973" y="141982"/>
                </a:lnTo>
                <a:lnTo>
                  <a:pt x="40184" y="141982"/>
                </a:lnTo>
                <a:lnTo>
                  <a:pt x="40184" y="125909"/>
                </a:lnTo>
                <a:lnTo>
                  <a:pt x="64294" y="125909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1" name="Text 18"/>
          <p:cNvSpPr/>
          <p:nvPr/>
        </p:nvSpPr>
        <p:spPr>
          <a:xfrm>
            <a:off x="8757881" y="5364480"/>
            <a:ext cx="1304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Distributed VCS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262581" y="5802630"/>
            <a:ext cx="34671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client has full repository copy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8262581" y="6126480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Examples: Git, Mercurial (2005+)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9787" y="369787"/>
            <a:ext cx="1215539" cy="300223"/>
          </a:xfrm>
          <a:custGeom>
            <a:avLst/>
            <a:gdLst/>
            <a:ahLst/>
            <a:cxnLst/>
            <a:rect l="l" t="t" r="r" b="b"/>
            <a:pathLst>
              <a:path w="1215539" h="300223">
                <a:moveTo>
                  <a:pt x="150112" y="0"/>
                </a:moveTo>
                <a:lnTo>
                  <a:pt x="1065427" y="0"/>
                </a:lnTo>
                <a:cubicBezTo>
                  <a:pt x="1148276" y="0"/>
                  <a:pt x="1215539" y="67263"/>
                  <a:pt x="1215539" y="150112"/>
                </a:cubicBezTo>
                <a:lnTo>
                  <a:pt x="1215539" y="150112"/>
                </a:lnTo>
                <a:cubicBezTo>
                  <a:pt x="1215539" y="232961"/>
                  <a:pt x="1148276" y="300223"/>
                  <a:pt x="1065427" y="300223"/>
                </a:cubicBezTo>
                <a:lnTo>
                  <a:pt x="150112" y="300223"/>
                </a:lnTo>
                <a:cubicBezTo>
                  <a:pt x="67263" y="300223"/>
                  <a:pt x="0" y="232961"/>
                  <a:pt x="0" y="150112"/>
                </a:cubicBezTo>
                <a:lnTo>
                  <a:pt x="0" y="150112"/>
                </a:lnTo>
                <a:cubicBezTo>
                  <a:pt x="0" y="67263"/>
                  <a:pt x="67263" y="0"/>
                  <a:pt x="150112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9899" y="453997"/>
            <a:ext cx="976413" cy="146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09" b="1" spc="50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Origin Story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6126" y="783511"/>
            <a:ext cx="11624505" cy="3661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95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The Birth of Git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9787" y="1299749"/>
            <a:ext cx="5627359" cy="1819647"/>
          </a:xfrm>
          <a:custGeom>
            <a:avLst/>
            <a:gdLst/>
            <a:ahLst/>
            <a:cxnLst/>
            <a:rect l="l" t="t" r="r" b="b"/>
            <a:pathLst>
              <a:path w="5627359" h="1819647">
                <a:moveTo>
                  <a:pt x="73223" y="0"/>
                </a:moveTo>
                <a:lnTo>
                  <a:pt x="5554136" y="0"/>
                </a:lnTo>
                <a:cubicBezTo>
                  <a:pt x="5594576" y="0"/>
                  <a:pt x="5627359" y="32783"/>
                  <a:pt x="5627359" y="73223"/>
                </a:cubicBezTo>
                <a:lnTo>
                  <a:pt x="5627359" y="1746424"/>
                </a:lnTo>
                <a:cubicBezTo>
                  <a:pt x="5627359" y="1786864"/>
                  <a:pt x="5594576" y="1819647"/>
                  <a:pt x="5554136" y="1819647"/>
                </a:cubicBezTo>
                <a:lnTo>
                  <a:pt x="73223" y="1819647"/>
                </a:lnTo>
                <a:cubicBezTo>
                  <a:pt x="32783" y="1819647"/>
                  <a:pt x="0" y="1786864"/>
                  <a:pt x="0" y="1746424"/>
                </a:cubicBezTo>
                <a:lnTo>
                  <a:pt x="0" y="73223"/>
                </a:lnTo>
                <a:cubicBezTo>
                  <a:pt x="0" y="32810"/>
                  <a:pt x="32810" y="0"/>
                  <a:pt x="73223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pic>
        <p:nvPicPr>
          <p:cNvPr id="6" name="Image 0" descr="https://upload.wikimedia.org/wikipedia/commons/0/01/LinuxCon_Europe_Linus_Torvalds_03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512" y="1486473"/>
            <a:ext cx="558342" cy="558342"/>
          </a:xfrm>
          <a:prstGeom prst="roundRect">
            <a:avLst>
              <a:gd name="adj" fmla="val 50000"/>
            </a:avLst>
          </a:prstGeom>
        </p:spPr>
      </p:pic>
      <p:sp>
        <p:nvSpPr>
          <p:cNvPr id="7" name="Text 4"/>
          <p:cNvSpPr/>
          <p:nvPr/>
        </p:nvSpPr>
        <p:spPr>
          <a:xfrm>
            <a:off x="1288764" y="1541392"/>
            <a:ext cx="2187604" cy="25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1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Created by Linus Torvalds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288764" y="1797681"/>
            <a:ext cx="2169297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Creator of Linux Kernel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6512" y="2218726"/>
            <a:ext cx="5327135" cy="7139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</a:t>
            </a:r>
            <a:pPr>
              <a:lnSpc>
                <a:spcPct val="14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2005</a:t>
            </a:r>
            <a:pPr>
              <a:lnSpc>
                <a:spcPct val="140000"/>
              </a:lnSpc>
            </a:pPr>
            <a:r>
              <a:rPr lang="en-US" sz="115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after the relationship with BitKeeper broke down, Linus Torvalds needed a new version control system for Linux kernel development. He built Git in just </a:t>
            </a:r>
            <a:pPr>
              <a:lnSpc>
                <a:spcPct val="14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two weeks</a:t>
            </a:r>
            <a:pPr>
              <a:lnSpc>
                <a:spcPct val="140000"/>
              </a:lnSpc>
            </a:pPr>
            <a:r>
              <a:rPr lang="en-US" sz="115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69787" y="3273169"/>
            <a:ext cx="5627359" cy="3577052"/>
          </a:xfrm>
          <a:custGeom>
            <a:avLst/>
            <a:gdLst/>
            <a:ahLst/>
            <a:cxnLst/>
            <a:rect l="l" t="t" r="r" b="b"/>
            <a:pathLst>
              <a:path w="5627359" h="3577052">
                <a:moveTo>
                  <a:pt x="73222" y="0"/>
                </a:moveTo>
                <a:lnTo>
                  <a:pt x="5554136" y="0"/>
                </a:lnTo>
                <a:cubicBezTo>
                  <a:pt x="5594576" y="0"/>
                  <a:pt x="5627359" y="32783"/>
                  <a:pt x="5627359" y="73222"/>
                </a:cubicBezTo>
                <a:lnTo>
                  <a:pt x="5627359" y="3503830"/>
                </a:lnTo>
                <a:cubicBezTo>
                  <a:pt x="5627359" y="3544270"/>
                  <a:pt x="5594576" y="3577052"/>
                  <a:pt x="5554136" y="3577052"/>
                </a:cubicBezTo>
                <a:lnTo>
                  <a:pt x="73222" y="3577052"/>
                </a:lnTo>
                <a:cubicBezTo>
                  <a:pt x="32783" y="3577052"/>
                  <a:pt x="0" y="3544270"/>
                  <a:pt x="0" y="3503830"/>
                </a:cubicBezTo>
                <a:lnTo>
                  <a:pt x="0" y="73222"/>
                </a:lnTo>
                <a:cubicBezTo>
                  <a:pt x="0" y="32783"/>
                  <a:pt x="32783" y="0"/>
                  <a:pt x="7322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579395" y="3505658"/>
            <a:ext cx="164757" cy="164757"/>
          </a:xfrm>
          <a:custGeom>
            <a:avLst/>
            <a:gdLst/>
            <a:ahLst/>
            <a:cxnLst/>
            <a:rect l="l" t="t" r="r" b="b"/>
            <a:pathLst>
              <a:path w="164757" h="164757">
                <a:moveTo>
                  <a:pt x="144162" y="82378"/>
                </a:moveTo>
                <a:cubicBezTo>
                  <a:pt x="144162" y="48279"/>
                  <a:pt x="116478" y="20595"/>
                  <a:pt x="82378" y="20595"/>
                </a:cubicBezTo>
                <a:cubicBezTo>
                  <a:pt x="48279" y="20595"/>
                  <a:pt x="20595" y="48279"/>
                  <a:pt x="20595" y="82378"/>
                </a:cubicBezTo>
                <a:cubicBezTo>
                  <a:pt x="20595" y="116478"/>
                  <a:pt x="48279" y="144162"/>
                  <a:pt x="82378" y="144162"/>
                </a:cubicBezTo>
                <a:cubicBezTo>
                  <a:pt x="116478" y="144162"/>
                  <a:pt x="144162" y="116478"/>
                  <a:pt x="144162" y="82378"/>
                </a:cubicBezTo>
                <a:close/>
                <a:moveTo>
                  <a:pt x="0" y="82378"/>
                </a:moveTo>
                <a:cubicBezTo>
                  <a:pt x="0" y="36913"/>
                  <a:pt x="36913" y="0"/>
                  <a:pt x="82378" y="0"/>
                </a:cubicBezTo>
                <a:cubicBezTo>
                  <a:pt x="127844" y="0"/>
                  <a:pt x="164757" y="36913"/>
                  <a:pt x="164757" y="82378"/>
                </a:cubicBezTo>
                <a:cubicBezTo>
                  <a:pt x="164757" y="127844"/>
                  <a:pt x="127844" y="164757"/>
                  <a:pt x="82378" y="164757"/>
                </a:cubicBezTo>
                <a:cubicBezTo>
                  <a:pt x="36913" y="164757"/>
                  <a:pt x="0" y="127844"/>
                  <a:pt x="0" y="82378"/>
                </a:cubicBezTo>
                <a:close/>
                <a:moveTo>
                  <a:pt x="82378" y="108122"/>
                </a:moveTo>
                <a:cubicBezTo>
                  <a:pt x="96586" y="108122"/>
                  <a:pt x="108122" y="96586"/>
                  <a:pt x="108122" y="82378"/>
                </a:cubicBezTo>
                <a:cubicBezTo>
                  <a:pt x="108122" y="68170"/>
                  <a:pt x="96586" y="56635"/>
                  <a:pt x="82378" y="56635"/>
                </a:cubicBezTo>
                <a:cubicBezTo>
                  <a:pt x="68170" y="56635"/>
                  <a:pt x="56635" y="68170"/>
                  <a:pt x="56635" y="82378"/>
                </a:cubicBezTo>
                <a:cubicBezTo>
                  <a:pt x="56635" y="96586"/>
                  <a:pt x="68170" y="108122"/>
                  <a:pt x="82378" y="108122"/>
                </a:cubicBezTo>
                <a:close/>
                <a:moveTo>
                  <a:pt x="82378" y="36041"/>
                </a:moveTo>
                <a:cubicBezTo>
                  <a:pt x="107953" y="36041"/>
                  <a:pt x="128716" y="56804"/>
                  <a:pt x="128716" y="82378"/>
                </a:cubicBezTo>
                <a:cubicBezTo>
                  <a:pt x="128716" y="107953"/>
                  <a:pt x="107953" y="128716"/>
                  <a:pt x="82378" y="128716"/>
                </a:cubicBezTo>
                <a:cubicBezTo>
                  <a:pt x="56804" y="128716"/>
                  <a:pt x="36041" y="107953"/>
                  <a:pt x="36041" y="82378"/>
                </a:cubicBezTo>
                <a:cubicBezTo>
                  <a:pt x="36041" y="56804"/>
                  <a:pt x="56804" y="36041"/>
                  <a:pt x="82378" y="36041"/>
                </a:cubicBezTo>
                <a:close/>
                <a:moveTo>
                  <a:pt x="72081" y="82378"/>
                </a:moveTo>
                <a:cubicBezTo>
                  <a:pt x="72081" y="76695"/>
                  <a:pt x="76695" y="72081"/>
                  <a:pt x="82378" y="72081"/>
                </a:cubicBezTo>
                <a:cubicBezTo>
                  <a:pt x="88062" y="72081"/>
                  <a:pt x="92676" y="76695"/>
                  <a:pt x="92676" y="82378"/>
                </a:cubicBezTo>
                <a:cubicBezTo>
                  <a:pt x="92676" y="88062"/>
                  <a:pt x="88062" y="92676"/>
                  <a:pt x="82378" y="92676"/>
                </a:cubicBezTo>
                <a:cubicBezTo>
                  <a:pt x="76695" y="92676"/>
                  <a:pt x="72081" y="88062"/>
                  <a:pt x="72081" y="8237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9"/>
          <p:cNvSpPr/>
          <p:nvPr/>
        </p:nvSpPr>
        <p:spPr>
          <a:xfrm>
            <a:off x="767034" y="3459892"/>
            <a:ext cx="5125766" cy="25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Git's Design Goals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56512" y="3899243"/>
            <a:ext cx="292901" cy="292901"/>
          </a:xfrm>
          <a:custGeom>
            <a:avLst/>
            <a:gdLst/>
            <a:ahLst/>
            <a:cxnLst/>
            <a:rect l="l" t="t" r="r" b="b"/>
            <a:pathLst>
              <a:path w="292901" h="292901">
                <a:moveTo>
                  <a:pt x="146450" y="0"/>
                </a:moveTo>
                <a:lnTo>
                  <a:pt x="146450" y="0"/>
                </a:lnTo>
                <a:cubicBezTo>
                  <a:pt x="227279" y="0"/>
                  <a:pt x="292901" y="65622"/>
                  <a:pt x="292901" y="146450"/>
                </a:cubicBezTo>
                <a:lnTo>
                  <a:pt x="292901" y="146450"/>
                </a:lnTo>
                <a:cubicBezTo>
                  <a:pt x="292901" y="227279"/>
                  <a:pt x="227279" y="292901"/>
                  <a:pt x="146450" y="292901"/>
                </a:cubicBezTo>
                <a:lnTo>
                  <a:pt x="146450" y="292901"/>
                </a:lnTo>
                <a:cubicBezTo>
                  <a:pt x="65622" y="292901"/>
                  <a:pt x="0" y="227279"/>
                  <a:pt x="0" y="146450"/>
                </a:cubicBezTo>
                <a:lnTo>
                  <a:pt x="0" y="146450"/>
                </a:lnTo>
                <a:cubicBezTo>
                  <a:pt x="0" y="65622"/>
                  <a:pt x="65622" y="0"/>
                  <a:pt x="14645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9187" y="3981622"/>
            <a:ext cx="112126" cy="128144"/>
          </a:xfrm>
          <a:custGeom>
            <a:avLst/>
            <a:gdLst/>
            <a:ahLst/>
            <a:cxnLst/>
            <a:rect l="l" t="t" r="r" b="b"/>
            <a:pathLst>
              <a:path w="112126" h="128144">
                <a:moveTo>
                  <a:pt x="84795" y="-2478"/>
                </a:moveTo>
                <a:cubicBezTo>
                  <a:pt x="87774" y="-325"/>
                  <a:pt x="88875" y="3579"/>
                  <a:pt x="87523" y="6983"/>
                </a:cubicBezTo>
                <a:lnTo>
                  <a:pt x="67901" y="56063"/>
                </a:lnTo>
                <a:lnTo>
                  <a:pt x="104117" y="56063"/>
                </a:lnTo>
                <a:cubicBezTo>
                  <a:pt x="107496" y="56063"/>
                  <a:pt x="110499" y="58165"/>
                  <a:pt x="111651" y="61344"/>
                </a:cubicBezTo>
                <a:cubicBezTo>
                  <a:pt x="112802" y="64523"/>
                  <a:pt x="111826" y="68077"/>
                  <a:pt x="109248" y="70229"/>
                </a:cubicBezTo>
                <a:lnTo>
                  <a:pt x="37167" y="130297"/>
                </a:lnTo>
                <a:cubicBezTo>
                  <a:pt x="34339" y="132649"/>
                  <a:pt x="30309" y="132774"/>
                  <a:pt x="27331" y="130622"/>
                </a:cubicBezTo>
                <a:cubicBezTo>
                  <a:pt x="24352" y="128470"/>
                  <a:pt x="23251" y="124565"/>
                  <a:pt x="24603" y="121161"/>
                </a:cubicBezTo>
                <a:lnTo>
                  <a:pt x="44225" y="72081"/>
                </a:lnTo>
                <a:lnTo>
                  <a:pt x="8009" y="72081"/>
                </a:lnTo>
                <a:cubicBezTo>
                  <a:pt x="4630" y="72081"/>
                  <a:pt x="1627" y="69979"/>
                  <a:pt x="476" y="66800"/>
                </a:cubicBezTo>
                <a:cubicBezTo>
                  <a:pt x="-676" y="63622"/>
                  <a:pt x="300" y="60068"/>
                  <a:pt x="2878" y="57915"/>
                </a:cubicBezTo>
                <a:lnTo>
                  <a:pt x="74959" y="-2152"/>
                </a:lnTo>
                <a:cubicBezTo>
                  <a:pt x="77787" y="-4505"/>
                  <a:pt x="81817" y="-4630"/>
                  <a:pt x="84795" y="-247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5" name="Text 12"/>
          <p:cNvSpPr/>
          <p:nvPr/>
        </p:nvSpPr>
        <p:spPr>
          <a:xfrm>
            <a:off x="959250" y="3862631"/>
            <a:ext cx="2507964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Speed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59250" y="4082306"/>
            <a:ext cx="2507964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Fast operations, even on large projects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56512" y="4448432"/>
            <a:ext cx="292901" cy="292901"/>
          </a:xfrm>
          <a:custGeom>
            <a:avLst/>
            <a:gdLst/>
            <a:ahLst/>
            <a:cxnLst/>
            <a:rect l="l" t="t" r="r" b="b"/>
            <a:pathLst>
              <a:path w="292901" h="292901">
                <a:moveTo>
                  <a:pt x="146450" y="0"/>
                </a:moveTo>
                <a:lnTo>
                  <a:pt x="146450" y="0"/>
                </a:lnTo>
                <a:cubicBezTo>
                  <a:pt x="227279" y="0"/>
                  <a:pt x="292901" y="65622"/>
                  <a:pt x="292901" y="146450"/>
                </a:cubicBezTo>
                <a:lnTo>
                  <a:pt x="292901" y="146450"/>
                </a:lnTo>
                <a:cubicBezTo>
                  <a:pt x="292901" y="227279"/>
                  <a:pt x="227279" y="292901"/>
                  <a:pt x="146450" y="292901"/>
                </a:cubicBezTo>
                <a:lnTo>
                  <a:pt x="146450" y="292901"/>
                </a:lnTo>
                <a:cubicBezTo>
                  <a:pt x="65622" y="292901"/>
                  <a:pt x="0" y="227279"/>
                  <a:pt x="0" y="146450"/>
                </a:cubicBezTo>
                <a:lnTo>
                  <a:pt x="0" y="146450"/>
                </a:lnTo>
                <a:cubicBezTo>
                  <a:pt x="0" y="65622"/>
                  <a:pt x="65622" y="0"/>
                  <a:pt x="14645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41178" y="4530811"/>
            <a:ext cx="128144" cy="128144"/>
          </a:xfrm>
          <a:custGeom>
            <a:avLst/>
            <a:gdLst/>
            <a:ahLst/>
            <a:cxnLst/>
            <a:rect l="l" t="t" r="r" b="b"/>
            <a:pathLst>
              <a:path w="128144" h="128144">
                <a:moveTo>
                  <a:pt x="56063" y="0"/>
                </a:moveTo>
                <a:cubicBezTo>
                  <a:pt x="64898" y="0"/>
                  <a:pt x="72081" y="5381"/>
                  <a:pt x="72081" y="12014"/>
                </a:cubicBezTo>
                <a:cubicBezTo>
                  <a:pt x="72081" y="14616"/>
                  <a:pt x="70980" y="17019"/>
                  <a:pt x="69078" y="18996"/>
                </a:cubicBezTo>
                <a:cubicBezTo>
                  <a:pt x="67426" y="20723"/>
                  <a:pt x="66074" y="22826"/>
                  <a:pt x="66074" y="25228"/>
                </a:cubicBezTo>
                <a:cubicBezTo>
                  <a:pt x="66074" y="28983"/>
                  <a:pt x="69128" y="32036"/>
                  <a:pt x="72882" y="32036"/>
                </a:cubicBezTo>
                <a:lnTo>
                  <a:pt x="84095" y="32036"/>
                </a:lnTo>
                <a:cubicBezTo>
                  <a:pt x="90727" y="32036"/>
                  <a:pt x="96108" y="37417"/>
                  <a:pt x="96108" y="44050"/>
                </a:cubicBezTo>
                <a:lnTo>
                  <a:pt x="96108" y="55262"/>
                </a:lnTo>
                <a:cubicBezTo>
                  <a:pt x="96108" y="59016"/>
                  <a:pt x="99162" y="62070"/>
                  <a:pt x="102916" y="62070"/>
                </a:cubicBezTo>
                <a:cubicBezTo>
                  <a:pt x="105293" y="62070"/>
                  <a:pt x="107421" y="60718"/>
                  <a:pt x="109148" y="59066"/>
                </a:cubicBezTo>
                <a:cubicBezTo>
                  <a:pt x="111125" y="57189"/>
                  <a:pt x="113528" y="56063"/>
                  <a:pt x="116131" y="56063"/>
                </a:cubicBezTo>
                <a:cubicBezTo>
                  <a:pt x="122763" y="56063"/>
                  <a:pt x="128144" y="63246"/>
                  <a:pt x="128144" y="72081"/>
                </a:cubicBezTo>
                <a:cubicBezTo>
                  <a:pt x="128144" y="80916"/>
                  <a:pt x="122763" y="88099"/>
                  <a:pt x="116131" y="88099"/>
                </a:cubicBezTo>
                <a:cubicBezTo>
                  <a:pt x="113528" y="88099"/>
                  <a:pt x="111100" y="86998"/>
                  <a:pt x="109148" y="85096"/>
                </a:cubicBezTo>
                <a:cubicBezTo>
                  <a:pt x="107421" y="83444"/>
                  <a:pt x="105318" y="82092"/>
                  <a:pt x="102916" y="82092"/>
                </a:cubicBezTo>
                <a:cubicBezTo>
                  <a:pt x="99162" y="82092"/>
                  <a:pt x="96108" y="85146"/>
                  <a:pt x="96108" y="88900"/>
                </a:cubicBezTo>
                <a:lnTo>
                  <a:pt x="96108" y="116131"/>
                </a:lnTo>
                <a:cubicBezTo>
                  <a:pt x="96108" y="122763"/>
                  <a:pt x="90727" y="128144"/>
                  <a:pt x="84095" y="128144"/>
                </a:cubicBezTo>
                <a:lnTo>
                  <a:pt x="69879" y="128144"/>
                </a:lnTo>
                <a:cubicBezTo>
                  <a:pt x="66675" y="128144"/>
                  <a:pt x="64072" y="125541"/>
                  <a:pt x="64072" y="122338"/>
                </a:cubicBezTo>
                <a:cubicBezTo>
                  <a:pt x="64072" y="120035"/>
                  <a:pt x="65524" y="118008"/>
                  <a:pt x="67376" y="116631"/>
                </a:cubicBezTo>
                <a:cubicBezTo>
                  <a:pt x="70279" y="114454"/>
                  <a:pt x="72081" y="111450"/>
                  <a:pt x="72081" y="108122"/>
                </a:cubicBezTo>
                <a:cubicBezTo>
                  <a:pt x="72081" y="101489"/>
                  <a:pt x="64898" y="96108"/>
                  <a:pt x="56063" y="96108"/>
                </a:cubicBezTo>
                <a:cubicBezTo>
                  <a:pt x="47228" y="96108"/>
                  <a:pt x="40045" y="101489"/>
                  <a:pt x="40045" y="108122"/>
                </a:cubicBezTo>
                <a:cubicBezTo>
                  <a:pt x="40045" y="111450"/>
                  <a:pt x="41847" y="114454"/>
                  <a:pt x="44750" y="116631"/>
                </a:cubicBezTo>
                <a:cubicBezTo>
                  <a:pt x="46602" y="118008"/>
                  <a:pt x="48054" y="120010"/>
                  <a:pt x="48054" y="122338"/>
                </a:cubicBezTo>
                <a:cubicBezTo>
                  <a:pt x="48054" y="125541"/>
                  <a:pt x="45451" y="128144"/>
                  <a:pt x="42248" y="128144"/>
                </a:cubicBezTo>
                <a:lnTo>
                  <a:pt x="12014" y="128144"/>
                </a:lnTo>
                <a:cubicBezTo>
                  <a:pt x="5381" y="128144"/>
                  <a:pt x="0" y="122763"/>
                  <a:pt x="0" y="116131"/>
                </a:cubicBezTo>
                <a:lnTo>
                  <a:pt x="0" y="85897"/>
                </a:lnTo>
                <a:cubicBezTo>
                  <a:pt x="0" y="82693"/>
                  <a:pt x="2603" y="80090"/>
                  <a:pt x="5807" y="80090"/>
                </a:cubicBezTo>
                <a:cubicBezTo>
                  <a:pt x="8109" y="80090"/>
                  <a:pt x="10136" y="81542"/>
                  <a:pt x="11513" y="83394"/>
                </a:cubicBezTo>
                <a:cubicBezTo>
                  <a:pt x="13690" y="86297"/>
                  <a:pt x="16694" y="88099"/>
                  <a:pt x="20023" y="88099"/>
                </a:cubicBezTo>
                <a:cubicBezTo>
                  <a:pt x="26655" y="88099"/>
                  <a:pt x="32036" y="80916"/>
                  <a:pt x="32036" y="72081"/>
                </a:cubicBezTo>
                <a:cubicBezTo>
                  <a:pt x="32036" y="63246"/>
                  <a:pt x="26655" y="56063"/>
                  <a:pt x="20023" y="56063"/>
                </a:cubicBezTo>
                <a:cubicBezTo>
                  <a:pt x="16694" y="56063"/>
                  <a:pt x="13690" y="57865"/>
                  <a:pt x="11513" y="60768"/>
                </a:cubicBezTo>
                <a:cubicBezTo>
                  <a:pt x="10136" y="62620"/>
                  <a:pt x="8134" y="64072"/>
                  <a:pt x="5807" y="64072"/>
                </a:cubicBezTo>
                <a:cubicBezTo>
                  <a:pt x="2603" y="64072"/>
                  <a:pt x="0" y="61469"/>
                  <a:pt x="0" y="58266"/>
                </a:cubicBezTo>
                <a:lnTo>
                  <a:pt x="0" y="44050"/>
                </a:lnTo>
                <a:cubicBezTo>
                  <a:pt x="0" y="37417"/>
                  <a:pt x="5381" y="32036"/>
                  <a:pt x="12014" y="32036"/>
                </a:cubicBezTo>
                <a:lnTo>
                  <a:pt x="39244" y="32036"/>
                </a:lnTo>
                <a:cubicBezTo>
                  <a:pt x="42998" y="32036"/>
                  <a:pt x="46052" y="28983"/>
                  <a:pt x="46052" y="25228"/>
                </a:cubicBezTo>
                <a:cubicBezTo>
                  <a:pt x="46052" y="22851"/>
                  <a:pt x="44700" y="20723"/>
                  <a:pt x="43048" y="18996"/>
                </a:cubicBezTo>
                <a:cubicBezTo>
                  <a:pt x="41171" y="17019"/>
                  <a:pt x="40045" y="14616"/>
                  <a:pt x="40045" y="12014"/>
                </a:cubicBezTo>
                <a:cubicBezTo>
                  <a:pt x="40045" y="5381"/>
                  <a:pt x="47228" y="0"/>
                  <a:pt x="56063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9" name="Text 16"/>
          <p:cNvSpPr/>
          <p:nvPr/>
        </p:nvSpPr>
        <p:spPr>
          <a:xfrm>
            <a:off x="959250" y="4411820"/>
            <a:ext cx="2123532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Simple Design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959250" y="4631495"/>
            <a:ext cx="2123532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Clean, straightforward workflow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556512" y="4997622"/>
            <a:ext cx="292901" cy="292901"/>
          </a:xfrm>
          <a:custGeom>
            <a:avLst/>
            <a:gdLst/>
            <a:ahLst/>
            <a:cxnLst/>
            <a:rect l="l" t="t" r="r" b="b"/>
            <a:pathLst>
              <a:path w="292901" h="292901">
                <a:moveTo>
                  <a:pt x="146450" y="0"/>
                </a:moveTo>
                <a:lnTo>
                  <a:pt x="146450" y="0"/>
                </a:lnTo>
                <a:cubicBezTo>
                  <a:pt x="227279" y="0"/>
                  <a:pt x="292901" y="65622"/>
                  <a:pt x="292901" y="146450"/>
                </a:cubicBezTo>
                <a:lnTo>
                  <a:pt x="292901" y="146450"/>
                </a:lnTo>
                <a:cubicBezTo>
                  <a:pt x="292901" y="227279"/>
                  <a:pt x="227279" y="292901"/>
                  <a:pt x="146450" y="292901"/>
                </a:cubicBezTo>
                <a:lnTo>
                  <a:pt x="146450" y="292901"/>
                </a:lnTo>
                <a:cubicBezTo>
                  <a:pt x="65622" y="292901"/>
                  <a:pt x="0" y="227279"/>
                  <a:pt x="0" y="146450"/>
                </a:cubicBezTo>
                <a:lnTo>
                  <a:pt x="0" y="146450"/>
                </a:lnTo>
                <a:cubicBezTo>
                  <a:pt x="0" y="65622"/>
                  <a:pt x="65622" y="0"/>
                  <a:pt x="14645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49187" y="5080000"/>
            <a:ext cx="112126" cy="128144"/>
          </a:xfrm>
          <a:custGeom>
            <a:avLst/>
            <a:gdLst/>
            <a:ahLst/>
            <a:cxnLst/>
            <a:rect l="l" t="t" r="r" b="b"/>
            <a:pathLst>
              <a:path w="112126" h="128144">
                <a:moveTo>
                  <a:pt x="20023" y="26029"/>
                </a:moveTo>
                <a:cubicBezTo>
                  <a:pt x="23338" y="26029"/>
                  <a:pt x="26029" y="23338"/>
                  <a:pt x="26029" y="20023"/>
                </a:cubicBezTo>
                <a:cubicBezTo>
                  <a:pt x="26029" y="16707"/>
                  <a:pt x="23338" y="14016"/>
                  <a:pt x="20023" y="14016"/>
                </a:cubicBezTo>
                <a:cubicBezTo>
                  <a:pt x="16707" y="14016"/>
                  <a:pt x="14016" y="16707"/>
                  <a:pt x="14016" y="20023"/>
                </a:cubicBezTo>
                <a:cubicBezTo>
                  <a:pt x="14016" y="23338"/>
                  <a:pt x="16707" y="26029"/>
                  <a:pt x="20023" y="26029"/>
                </a:cubicBezTo>
                <a:close/>
                <a:moveTo>
                  <a:pt x="40045" y="20023"/>
                </a:moveTo>
                <a:cubicBezTo>
                  <a:pt x="40045" y="28232"/>
                  <a:pt x="35114" y="35290"/>
                  <a:pt x="28032" y="38368"/>
                </a:cubicBezTo>
                <a:lnTo>
                  <a:pt x="28032" y="56063"/>
                </a:lnTo>
                <a:lnTo>
                  <a:pt x="72081" y="56063"/>
                </a:lnTo>
                <a:cubicBezTo>
                  <a:pt x="78714" y="56063"/>
                  <a:pt x="84095" y="50682"/>
                  <a:pt x="84095" y="44050"/>
                </a:cubicBezTo>
                <a:lnTo>
                  <a:pt x="84095" y="38368"/>
                </a:lnTo>
                <a:cubicBezTo>
                  <a:pt x="77012" y="35290"/>
                  <a:pt x="72081" y="28232"/>
                  <a:pt x="72081" y="20023"/>
                </a:cubicBezTo>
                <a:cubicBezTo>
                  <a:pt x="72081" y="8960"/>
                  <a:pt x="81041" y="0"/>
                  <a:pt x="92104" y="0"/>
                </a:cubicBezTo>
                <a:cubicBezTo>
                  <a:pt x="103166" y="0"/>
                  <a:pt x="112126" y="8960"/>
                  <a:pt x="112126" y="20023"/>
                </a:cubicBezTo>
                <a:cubicBezTo>
                  <a:pt x="112126" y="28232"/>
                  <a:pt x="107196" y="35290"/>
                  <a:pt x="100113" y="38368"/>
                </a:cubicBezTo>
                <a:lnTo>
                  <a:pt x="100113" y="44050"/>
                </a:lnTo>
                <a:cubicBezTo>
                  <a:pt x="100113" y="59542"/>
                  <a:pt x="87574" y="72081"/>
                  <a:pt x="72081" y="72081"/>
                </a:cubicBezTo>
                <a:lnTo>
                  <a:pt x="28032" y="72081"/>
                </a:lnTo>
                <a:lnTo>
                  <a:pt x="28032" y="89776"/>
                </a:lnTo>
                <a:cubicBezTo>
                  <a:pt x="35114" y="92854"/>
                  <a:pt x="40045" y="99912"/>
                  <a:pt x="40045" y="108122"/>
                </a:cubicBezTo>
                <a:cubicBezTo>
                  <a:pt x="40045" y="119184"/>
                  <a:pt x="31085" y="128144"/>
                  <a:pt x="20023" y="128144"/>
                </a:cubicBezTo>
                <a:cubicBezTo>
                  <a:pt x="8960" y="128144"/>
                  <a:pt x="0" y="119184"/>
                  <a:pt x="0" y="108122"/>
                </a:cubicBezTo>
                <a:cubicBezTo>
                  <a:pt x="0" y="99912"/>
                  <a:pt x="4931" y="92854"/>
                  <a:pt x="12014" y="89776"/>
                </a:cubicBezTo>
                <a:lnTo>
                  <a:pt x="12014" y="38393"/>
                </a:lnTo>
                <a:cubicBezTo>
                  <a:pt x="4931" y="35290"/>
                  <a:pt x="0" y="28232"/>
                  <a:pt x="0" y="20023"/>
                </a:cubicBezTo>
                <a:cubicBezTo>
                  <a:pt x="0" y="8960"/>
                  <a:pt x="8960" y="0"/>
                  <a:pt x="20023" y="0"/>
                </a:cubicBezTo>
                <a:cubicBezTo>
                  <a:pt x="31085" y="0"/>
                  <a:pt x="40045" y="8960"/>
                  <a:pt x="40045" y="20023"/>
                </a:cubicBezTo>
                <a:close/>
                <a:moveTo>
                  <a:pt x="98110" y="20023"/>
                </a:moveTo>
                <a:cubicBezTo>
                  <a:pt x="98110" y="16707"/>
                  <a:pt x="95419" y="14016"/>
                  <a:pt x="92104" y="14016"/>
                </a:cubicBezTo>
                <a:cubicBezTo>
                  <a:pt x="88788" y="14016"/>
                  <a:pt x="86097" y="16707"/>
                  <a:pt x="86097" y="20023"/>
                </a:cubicBezTo>
                <a:cubicBezTo>
                  <a:pt x="86097" y="23338"/>
                  <a:pt x="88788" y="26029"/>
                  <a:pt x="92104" y="26029"/>
                </a:cubicBezTo>
                <a:cubicBezTo>
                  <a:pt x="95419" y="26029"/>
                  <a:pt x="98110" y="23338"/>
                  <a:pt x="98110" y="20023"/>
                </a:cubicBezTo>
                <a:close/>
                <a:moveTo>
                  <a:pt x="20023" y="114128"/>
                </a:moveTo>
                <a:cubicBezTo>
                  <a:pt x="23338" y="114128"/>
                  <a:pt x="26029" y="111437"/>
                  <a:pt x="26029" y="108122"/>
                </a:cubicBezTo>
                <a:cubicBezTo>
                  <a:pt x="26029" y="104806"/>
                  <a:pt x="23338" y="102115"/>
                  <a:pt x="20023" y="102115"/>
                </a:cubicBezTo>
                <a:cubicBezTo>
                  <a:pt x="16707" y="102115"/>
                  <a:pt x="14016" y="104806"/>
                  <a:pt x="14016" y="108122"/>
                </a:cubicBezTo>
                <a:cubicBezTo>
                  <a:pt x="14016" y="111437"/>
                  <a:pt x="16707" y="114128"/>
                  <a:pt x="20023" y="11412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3" name="Text 20"/>
          <p:cNvSpPr/>
          <p:nvPr/>
        </p:nvSpPr>
        <p:spPr>
          <a:xfrm>
            <a:off x="959250" y="4961009"/>
            <a:ext cx="2507964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Non-linear Development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959250" y="5180685"/>
            <a:ext cx="2507964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branching and merging support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556512" y="5546811"/>
            <a:ext cx="292901" cy="292901"/>
          </a:xfrm>
          <a:custGeom>
            <a:avLst/>
            <a:gdLst/>
            <a:ahLst/>
            <a:cxnLst/>
            <a:rect l="l" t="t" r="r" b="b"/>
            <a:pathLst>
              <a:path w="292901" h="292901">
                <a:moveTo>
                  <a:pt x="146450" y="0"/>
                </a:moveTo>
                <a:lnTo>
                  <a:pt x="146450" y="0"/>
                </a:lnTo>
                <a:cubicBezTo>
                  <a:pt x="227279" y="0"/>
                  <a:pt x="292901" y="65622"/>
                  <a:pt x="292901" y="146450"/>
                </a:cubicBezTo>
                <a:lnTo>
                  <a:pt x="292901" y="146450"/>
                </a:lnTo>
                <a:cubicBezTo>
                  <a:pt x="292901" y="227279"/>
                  <a:pt x="227279" y="292901"/>
                  <a:pt x="146450" y="292901"/>
                </a:cubicBezTo>
                <a:lnTo>
                  <a:pt x="146450" y="292901"/>
                </a:lnTo>
                <a:cubicBezTo>
                  <a:pt x="65622" y="292901"/>
                  <a:pt x="0" y="227279"/>
                  <a:pt x="0" y="146450"/>
                </a:cubicBezTo>
                <a:lnTo>
                  <a:pt x="0" y="146450"/>
                </a:lnTo>
                <a:cubicBezTo>
                  <a:pt x="0" y="65622"/>
                  <a:pt x="65622" y="0"/>
                  <a:pt x="14645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641178" y="5629189"/>
            <a:ext cx="128144" cy="128144"/>
          </a:xfrm>
          <a:custGeom>
            <a:avLst/>
            <a:gdLst/>
            <a:ahLst/>
            <a:cxnLst/>
            <a:rect l="l" t="t" r="r" b="b"/>
            <a:pathLst>
              <a:path w="128144" h="128144">
                <a:moveTo>
                  <a:pt x="88074" y="70079"/>
                </a:moveTo>
                <a:lnTo>
                  <a:pt x="40295" y="70079"/>
                </a:lnTo>
                <a:cubicBezTo>
                  <a:pt x="41021" y="86222"/>
                  <a:pt x="44600" y="101089"/>
                  <a:pt x="49681" y="111976"/>
                </a:cubicBezTo>
                <a:cubicBezTo>
                  <a:pt x="52534" y="118108"/>
                  <a:pt x="55613" y="122438"/>
                  <a:pt x="58466" y="125091"/>
                </a:cubicBezTo>
                <a:cubicBezTo>
                  <a:pt x="61269" y="127719"/>
                  <a:pt x="63196" y="128144"/>
                  <a:pt x="64197" y="128144"/>
                </a:cubicBezTo>
                <a:cubicBezTo>
                  <a:pt x="65198" y="128144"/>
                  <a:pt x="67126" y="127719"/>
                  <a:pt x="69929" y="125091"/>
                </a:cubicBezTo>
                <a:cubicBezTo>
                  <a:pt x="72782" y="122438"/>
                  <a:pt x="75860" y="118083"/>
                  <a:pt x="78714" y="111976"/>
                </a:cubicBezTo>
                <a:cubicBezTo>
                  <a:pt x="83794" y="101089"/>
                  <a:pt x="87373" y="86222"/>
                  <a:pt x="88099" y="70079"/>
                </a:cubicBezTo>
                <a:close/>
                <a:moveTo>
                  <a:pt x="40270" y="58065"/>
                </a:moveTo>
                <a:lnTo>
                  <a:pt x="88049" y="58065"/>
                </a:lnTo>
                <a:cubicBezTo>
                  <a:pt x="87348" y="41922"/>
                  <a:pt x="83769" y="27055"/>
                  <a:pt x="78689" y="16168"/>
                </a:cubicBezTo>
                <a:cubicBezTo>
                  <a:pt x="75835" y="10061"/>
                  <a:pt x="72757" y="5706"/>
                  <a:pt x="69904" y="3053"/>
                </a:cubicBezTo>
                <a:cubicBezTo>
                  <a:pt x="67100" y="425"/>
                  <a:pt x="65173" y="0"/>
                  <a:pt x="64172" y="0"/>
                </a:cubicBezTo>
                <a:cubicBezTo>
                  <a:pt x="63171" y="0"/>
                  <a:pt x="61244" y="425"/>
                  <a:pt x="58441" y="3053"/>
                </a:cubicBezTo>
                <a:cubicBezTo>
                  <a:pt x="55588" y="5706"/>
                  <a:pt x="52509" y="10061"/>
                  <a:pt x="49656" y="16168"/>
                </a:cubicBezTo>
                <a:cubicBezTo>
                  <a:pt x="44575" y="27055"/>
                  <a:pt x="40996" y="41922"/>
                  <a:pt x="40270" y="58065"/>
                </a:cubicBezTo>
                <a:close/>
                <a:moveTo>
                  <a:pt x="28257" y="58065"/>
                </a:moveTo>
                <a:cubicBezTo>
                  <a:pt x="29133" y="36641"/>
                  <a:pt x="34664" y="16744"/>
                  <a:pt x="42748" y="3679"/>
                </a:cubicBezTo>
                <a:cubicBezTo>
                  <a:pt x="19697" y="11838"/>
                  <a:pt x="2728" y="32837"/>
                  <a:pt x="375" y="58065"/>
                </a:cubicBezTo>
                <a:lnTo>
                  <a:pt x="28257" y="58065"/>
                </a:lnTo>
                <a:close/>
                <a:moveTo>
                  <a:pt x="375" y="70079"/>
                </a:moveTo>
                <a:cubicBezTo>
                  <a:pt x="2728" y="95307"/>
                  <a:pt x="19697" y="116306"/>
                  <a:pt x="42748" y="124465"/>
                </a:cubicBezTo>
                <a:cubicBezTo>
                  <a:pt x="34664" y="111400"/>
                  <a:pt x="29133" y="91503"/>
                  <a:pt x="28257" y="70079"/>
                </a:cubicBezTo>
                <a:lnTo>
                  <a:pt x="375" y="70079"/>
                </a:lnTo>
                <a:close/>
                <a:moveTo>
                  <a:pt x="100088" y="70079"/>
                </a:moveTo>
                <a:cubicBezTo>
                  <a:pt x="99212" y="91503"/>
                  <a:pt x="93680" y="111400"/>
                  <a:pt x="85596" y="124465"/>
                </a:cubicBezTo>
                <a:cubicBezTo>
                  <a:pt x="108647" y="116281"/>
                  <a:pt x="125616" y="95307"/>
                  <a:pt x="127969" y="70079"/>
                </a:cubicBezTo>
                <a:lnTo>
                  <a:pt x="100088" y="70079"/>
                </a:lnTo>
                <a:close/>
                <a:moveTo>
                  <a:pt x="127969" y="58065"/>
                </a:moveTo>
                <a:cubicBezTo>
                  <a:pt x="125616" y="32837"/>
                  <a:pt x="108647" y="11838"/>
                  <a:pt x="85596" y="3679"/>
                </a:cubicBezTo>
                <a:cubicBezTo>
                  <a:pt x="93680" y="16744"/>
                  <a:pt x="99212" y="36641"/>
                  <a:pt x="100088" y="58065"/>
                </a:cubicBezTo>
                <a:lnTo>
                  <a:pt x="127969" y="5806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7" name="Text 24"/>
          <p:cNvSpPr/>
          <p:nvPr/>
        </p:nvSpPr>
        <p:spPr>
          <a:xfrm>
            <a:off x="959250" y="5510198"/>
            <a:ext cx="1940468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Fully Distributed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959250" y="5729874"/>
            <a:ext cx="1940468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 copy is a full repository</a:t>
            </a:r>
            <a:endParaRPr lang="en-US" sz="1600" dirty="0"/>
          </a:p>
        </p:txBody>
      </p:sp>
      <p:sp>
        <p:nvSpPr>
          <p:cNvPr id="29" name="Shape 26"/>
          <p:cNvSpPr/>
          <p:nvPr/>
        </p:nvSpPr>
        <p:spPr>
          <a:xfrm>
            <a:off x="556512" y="6096000"/>
            <a:ext cx="292901" cy="292901"/>
          </a:xfrm>
          <a:custGeom>
            <a:avLst/>
            <a:gdLst/>
            <a:ahLst/>
            <a:cxnLst/>
            <a:rect l="l" t="t" r="r" b="b"/>
            <a:pathLst>
              <a:path w="292901" h="292901">
                <a:moveTo>
                  <a:pt x="146450" y="0"/>
                </a:moveTo>
                <a:lnTo>
                  <a:pt x="146450" y="0"/>
                </a:lnTo>
                <a:cubicBezTo>
                  <a:pt x="227279" y="0"/>
                  <a:pt x="292901" y="65622"/>
                  <a:pt x="292901" y="146450"/>
                </a:cubicBezTo>
                <a:lnTo>
                  <a:pt x="292901" y="146450"/>
                </a:lnTo>
                <a:cubicBezTo>
                  <a:pt x="292901" y="227279"/>
                  <a:pt x="227279" y="292901"/>
                  <a:pt x="146450" y="292901"/>
                </a:cubicBezTo>
                <a:lnTo>
                  <a:pt x="146450" y="292901"/>
                </a:lnTo>
                <a:cubicBezTo>
                  <a:pt x="65622" y="292901"/>
                  <a:pt x="0" y="227279"/>
                  <a:pt x="0" y="146450"/>
                </a:cubicBezTo>
                <a:lnTo>
                  <a:pt x="0" y="146450"/>
                </a:lnTo>
                <a:cubicBezTo>
                  <a:pt x="0" y="65622"/>
                  <a:pt x="65622" y="0"/>
                  <a:pt x="14645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649187" y="6178378"/>
            <a:ext cx="112126" cy="128144"/>
          </a:xfrm>
          <a:custGeom>
            <a:avLst/>
            <a:gdLst/>
            <a:ahLst/>
            <a:cxnLst/>
            <a:rect l="l" t="t" r="r" b="b"/>
            <a:pathLst>
              <a:path w="112126" h="128144">
                <a:moveTo>
                  <a:pt x="112126" y="51508"/>
                </a:moveTo>
                <a:cubicBezTo>
                  <a:pt x="108422" y="53961"/>
                  <a:pt x="104167" y="55938"/>
                  <a:pt x="99737" y="57515"/>
                </a:cubicBezTo>
                <a:cubicBezTo>
                  <a:pt x="87974" y="61719"/>
                  <a:pt x="72532" y="64072"/>
                  <a:pt x="56063" y="64072"/>
                </a:cubicBezTo>
                <a:cubicBezTo>
                  <a:pt x="39595" y="64072"/>
                  <a:pt x="24127" y="61694"/>
                  <a:pt x="12389" y="57515"/>
                </a:cubicBezTo>
                <a:cubicBezTo>
                  <a:pt x="7984" y="55938"/>
                  <a:pt x="3704" y="53961"/>
                  <a:pt x="0" y="51508"/>
                </a:cubicBezTo>
                <a:lnTo>
                  <a:pt x="0" y="72081"/>
                </a:lnTo>
                <a:cubicBezTo>
                  <a:pt x="0" y="83144"/>
                  <a:pt x="25103" y="92104"/>
                  <a:pt x="56063" y="92104"/>
                </a:cubicBezTo>
                <a:cubicBezTo>
                  <a:pt x="87023" y="92104"/>
                  <a:pt x="112126" y="83144"/>
                  <a:pt x="112126" y="72081"/>
                </a:cubicBezTo>
                <a:lnTo>
                  <a:pt x="112126" y="51508"/>
                </a:lnTo>
                <a:close/>
                <a:moveTo>
                  <a:pt x="112126" y="32036"/>
                </a:moveTo>
                <a:lnTo>
                  <a:pt x="112126" y="20023"/>
                </a:lnTo>
                <a:cubicBezTo>
                  <a:pt x="112126" y="8960"/>
                  <a:pt x="87023" y="0"/>
                  <a:pt x="56063" y="0"/>
                </a:cubicBezTo>
                <a:cubicBezTo>
                  <a:pt x="25103" y="0"/>
                  <a:pt x="0" y="8960"/>
                  <a:pt x="0" y="20023"/>
                </a:cubicBezTo>
                <a:lnTo>
                  <a:pt x="0" y="32036"/>
                </a:lnTo>
                <a:cubicBezTo>
                  <a:pt x="0" y="43098"/>
                  <a:pt x="25103" y="52059"/>
                  <a:pt x="56063" y="52059"/>
                </a:cubicBezTo>
                <a:cubicBezTo>
                  <a:pt x="87023" y="52059"/>
                  <a:pt x="112126" y="43098"/>
                  <a:pt x="112126" y="32036"/>
                </a:cubicBezTo>
                <a:close/>
                <a:moveTo>
                  <a:pt x="99737" y="97560"/>
                </a:moveTo>
                <a:cubicBezTo>
                  <a:pt x="87999" y="101739"/>
                  <a:pt x="72557" y="104117"/>
                  <a:pt x="56063" y="104117"/>
                </a:cubicBezTo>
                <a:cubicBezTo>
                  <a:pt x="39570" y="104117"/>
                  <a:pt x="24127" y="101739"/>
                  <a:pt x="12389" y="97560"/>
                </a:cubicBezTo>
                <a:cubicBezTo>
                  <a:pt x="7984" y="95983"/>
                  <a:pt x="3704" y="94006"/>
                  <a:pt x="0" y="91553"/>
                </a:cubicBezTo>
                <a:lnTo>
                  <a:pt x="0" y="108122"/>
                </a:lnTo>
                <a:cubicBezTo>
                  <a:pt x="0" y="119184"/>
                  <a:pt x="25103" y="128144"/>
                  <a:pt x="56063" y="128144"/>
                </a:cubicBezTo>
                <a:cubicBezTo>
                  <a:pt x="87023" y="128144"/>
                  <a:pt x="112126" y="119184"/>
                  <a:pt x="112126" y="108122"/>
                </a:cubicBezTo>
                <a:lnTo>
                  <a:pt x="112126" y="91553"/>
                </a:lnTo>
                <a:cubicBezTo>
                  <a:pt x="108422" y="94006"/>
                  <a:pt x="104167" y="95983"/>
                  <a:pt x="99737" y="9756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1" name="Text 28"/>
          <p:cNvSpPr/>
          <p:nvPr/>
        </p:nvSpPr>
        <p:spPr>
          <a:xfrm>
            <a:off x="959250" y="6059387"/>
            <a:ext cx="2150991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Handle Large Projects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959250" y="6279063"/>
            <a:ext cx="2150991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Efficient with massive codebases</a:t>
            </a:r>
            <a:endParaRPr lang="en-US" sz="1600" dirty="0"/>
          </a:p>
        </p:txBody>
      </p:sp>
      <p:sp>
        <p:nvSpPr>
          <p:cNvPr id="33" name="Shape 30"/>
          <p:cNvSpPr/>
          <p:nvPr/>
        </p:nvSpPr>
        <p:spPr>
          <a:xfrm>
            <a:off x="6189134" y="1299749"/>
            <a:ext cx="5627359" cy="3412295"/>
          </a:xfrm>
          <a:custGeom>
            <a:avLst/>
            <a:gdLst/>
            <a:ahLst/>
            <a:cxnLst/>
            <a:rect l="l" t="t" r="r" b="b"/>
            <a:pathLst>
              <a:path w="5627359" h="3412295">
                <a:moveTo>
                  <a:pt x="73228" y="0"/>
                </a:moveTo>
                <a:lnTo>
                  <a:pt x="5554131" y="0"/>
                </a:lnTo>
                <a:cubicBezTo>
                  <a:pt x="5594573" y="0"/>
                  <a:pt x="5627359" y="32785"/>
                  <a:pt x="5627359" y="73228"/>
                </a:cubicBezTo>
                <a:lnTo>
                  <a:pt x="5627359" y="3339068"/>
                </a:lnTo>
                <a:cubicBezTo>
                  <a:pt x="5627359" y="3379510"/>
                  <a:pt x="5594573" y="3412295"/>
                  <a:pt x="5554131" y="3412295"/>
                </a:cubicBezTo>
                <a:lnTo>
                  <a:pt x="73228" y="3412295"/>
                </a:lnTo>
                <a:cubicBezTo>
                  <a:pt x="32785" y="3412295"/>
                  <a:pt x="0" y="3379510"/>
                  <a:pt x="0" y="3339068"/>
                </a:cubicBezTo>
                <a:lnTo>
                  <a:pt x="0" y="73228"/>
                </a:lnTo>
                <a:cubicBezTo>
                  <a:pt x="0" y="32785"/>
                  <a:pt x="32785" y="0"/>
                  <a:pt x="73228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6398741" y="1532239"/>
            <a:ext cx="164757" cy="164757"/>
          </a:xfrm>
          <a:custGeom>
            <a:avLst/>
            <a:gdLst/>
            <a:ahLst/>
            <a:cxnLst/>
            <a:rect l="l" t="t" r="r" b="b"/>
            <a:pathLst>
              <a:path w="164757" h="164757">
                <a:moveTo>
                  <a:pt x="20595" y="20595"/>
                </a:moveTo>
                <a:cubicBezTo>
                  <a:pt x="20595" y="14899"/>
                  <a:pt x="15993" y="10297"/>
                  <a:pt x="10297" y="10297"/>
                </a:cubicBezTo>
                <a:cubicBezTo>
                  <a:pt x="4602" y="10297"/>
                  <a:pt x="0" y="14899"/>
                  <a:pt x="0" y="20595"/>
                </a:cubicBezTo>
                <a:lnTo>
                  <a:pt x="0" y="128716"/>
                </a:lnTo>
                <a:cubicBezTo>
                  <a:pt x="0" y="142939"/>
                  <a:pt x="11520" y="154459"/>
                  <a:pt x="25743" y="154459"/>
                </a:cubicBezTo>
                <a:lnTo>
                  <a:pt x="154459" y="154459"/>
                </a:lnTo>
                <a:cubicBezTo>
                  <a:pt x="160155" y="154459"/>
                  <a:pt x="164757" y="149858"/>
                  <a:pt x="164757" y="144162"/>
                </a:cubicBezTo>
                <a:cubicBezTo>
                  <a:pt x="164757" y="138466"/>
                  <a:pt x="160155" y="133865"/>
                  <a:pt x="154459" y="133865"/>
                </a:cubicBezTo>
                <a:lnTo>
                  <a:pt x="25743" y="133865"/>
                </a:lnTo>
                <a:cubicBezTo>
                  <a:pt x="22911" y="133865"/>
                  <a:pt x="20595" y="131548"/>
                  <a:pt x="20595" y="128716"/>
                </a:cubicBezTo>
                <a:lnTo>
                  <a:pt x="20595" y="20595"/>
                </a:lnTo>
                <a:close/>
                <a:moveTo>
                  <a:pt x="151435" y="48462"/>
                </a:moveTo>
                <a:cubicBezTo>
                  <a:pt x="155457" y="44439"/>
                  <a:pt x="155457" y="37907"/>
                  <a:pt x="151435" y="33885"/>
                </a:cubicBezTo>
                <a:cubicBezTo>
                  <a:pt x="147412" y="29862"/>
                  <a:pt x="140880" y="29862"/>
                  <a:pt x="136858" y="33885"/>
                </a:cubicBezTo>
                <a:lnTo>
                  <a:pt x="102973" y="67801"/>
                </a:lnTo>
                <a:lnTo>
                  <a:pt x="84502" y="49363"/>
                </a:lnTo>
                <a:cubicBezTo>
                  <a:pt x="80480" y="45340"/>
                  <a:pt x="73947" y="45340"/>
                  <a:pt x="69925" y="49363"/>
                </a:cubicBezTo>
                <a:lnTo>
                  <a:pt x="39033" y="80255"/>
                </a:lnTo>
                <a:cubicBezTo>
                  <a:pt x="35011" y="84277"/>
                  <a:pt x="35011" y="90809"/>
                  <a:pt x="39033" y="94832"/>
                </a:cubicBezTo>
                <a:cubicBezTo>
                  <a:pt x="43056" y="98854"/>
                  <a:pt x="49588" y="98854"/>
                  <a:pt x="53610" y="94832"/>
                </a:cubicBezTo>
                <a:lnTo>
                  <a:pt x="77230" y="71212"/>
                </a:lnTo>
                <a:lnTo>
                  <a:pt x="95701" y="89683"/>
                </a:lnTo>
                <a:cubicBezTo>
                  <a:pt x="99723" y="93705"/>
                  <a:pt x="106255" y="93705"/>
                  <a:pt x="110278" y="89683"/>
                </a:cubicBezTo>
                <a:lnTo>
                  <a:pt x="151467" y="48494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5" name="Text 32"/>
          <p:cNvSpPr/>
          <p:nvPr/>
        </p:nvSpPr>
        <p:spPr>
          <a:xfrm>
            <a:off x="6586380" y="1486473"/>
            <a:ext cx="5125766" cy="25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Git's Rapid Adoption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375858" y="1889212"/>
            <a:ext cx="5253910" cy="439351"/>
          </a:xfrm>
          <a:custGeom>
            <a:avLst/>
            <a:gdLst/>
            <a:ahLst/>
            <a:cxnLst/>
            <a:rect l="l" t="t" r="r" b="b"/>
            <a:pathLst>
              <a:path w="5253910" h="439351">
                <a:moveTo>
                  <a:pt x="36611" y="0"/>
                </a:moveTo>
                <a:lnTo>
                  <a:pt x="5217299" y="0"/>
                </a:lnTo>
                <a:cubicBezTo>
                  <a:pt x="5237519" y="0"/>
                  <a:pt x="5253910" y="16391"/>
                  <a:pt x="5253910" y="36611"/>
                </a:cubicBezTo>
                <a:lnTo>
                  <a:pt x="5253910" y="402740"/>
                </a:lnTo>
                <a:cubicBezTo>
                  <a:pt x="5253910" y="422960"/>
                  <a:pt x="5237519" y="439351"/>
                  <a:pt x="5217299" y="439351"/>
                </a:cubicBezTo>
                <a:lnTo>
                  <a:pt x="36611" y="439351"/>
                </a:lnTo>
                <a:cubicBezTo>
                  <a:pt x="16391" y="439351"/>
                  <a:pt x="0" y="422960"/>
                  <a:pt x="0" y="402740"/>
                </a:cubicBezTo>
                <a:lnTo>
                  <a:pt x="0" y="36611"/>
                </a:lnTo>
                <a:cubicBezTo>
                  <a:pt x="0" y="16391"/>
                  <a:pt x="16391" y="0"/>
                  <a:pt x="3661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7" name="Text 34"/>
          <p:cNvSpPr/>
          <p:nvPr/>
        </p:nvSpPr>
        <p:spPr>
          <a:xfrm>
            <a:off x="6485696" y="1999050"/>
            <a:ext cx="851243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Linux Kernel</a:t>
            </a:r>
            <a:endParaRPr lang="en-US" sz="1600" dirty="0"/>
          </a:p>
        </p:txBody>
      </p:sp>
      <p:sp>
        <p:nvSpPr>
          <p:cNvPr id="38" name="Text 35"/>
          <p:cNvSpPr/>
          <p:nvPr/>
        </p:nvSpPr>
        <p:spPr>
          <a:xfrm>
            <a:off x="11178059" y="1999050"/>
            <a:ext cx="421045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2005</a:t>
            </a:r>
            <a:endParaRPr lang="en-US" sz="1600" dirty="0"/>
          </a:p>
        </p:txBody>
      </p:sp>
      <p:sp>
        <p:nvSpPr>
          <p:cNvPr id="39" name="Shape 36"/>
          <p:cNvSpPr/>
          <p:nvPr/>
        </p:nvSpPr>
        <p:spPr>
          <a:xfrm>
            <a:off x="6375858" y="2438399"/>
            <a:ext cx="5253910" cy="439351"/>
          </a:xfrm>
          <a:custGeom>
            <a:avLst/>
            <a:gdLst/>
            <a:ahLst/>
            <a:cxnLst/>
            <a:rect l="l" t="t" r="r" b="b"/>
            <a:pathLst>
              <a:path w="5253910" h="439351">
                <a:moveTo>
                  <a:pt x="36611" y="0"/>
                </a:moveTo>
                <a:lnTo>
                  <a:pt x="5217299" y="0"/>
                </a:lnTo>
                <a:cubicBezTo>
                  <a:pt x="5237519" y="0"/>
                  <a:pt x="5253910" y="16391"/>
                  <a:pt x="5253910" y="36611"/>
                </a:cubicBezTo>
                <a:lnTo>
                  <a:pt x="5253910" y="402740"/>
                </a:lnTo>
                <a:cubicBezTo>
                  <a:pt x="5253910" y="422960"/>
                  <a:pt x="5237519" y="439351"/>
                  <a:pt x="5217299" y="439351"/>
                </a:cubicBezTo>
                <a:lnTo>
                  <a:pt x="36611" y="439351"/>
                </a:lnTo>
                <a:cubicBezTo>
                  <a:pt x="16391" y="439351"/>
                  <a:pt x="0" y="422960"/>
                  <a:pt x="0" y="402740"/>
                </a:cubicBezTo>
                <a:lnTo>
                  <a:pt x="0" y="36611"/>
                </a:lnTo>
                <a:cubicBezTo>
                  <a:pt x="0" y="16391"/>
                  <a:pt x="16391" y="0"/>
                  <a:pt x="3661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0" name="Text 37"/>
          <p:cNvSpPr/>
          <p:nvPr/>
        </p:nvSpPr>
        <p:spPr>
          <a:xfrm>
            <a:off x="6485696" y="2548237"/>
            <a:ext cx="924468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Ruby on Rails</a:t>
            </a:r>
            <a:endParaRPr lang="en-US" sz="1600" dirty="0"/>
          </a:p>
        </p:txBody>
      </p:sp>
      <p:sp>
        <p:nvSpPr>
          <p:cNvPr id="41" name="Text 38"/>
          <p:cNvSpPr/>
          <p:nvPr/>
        </p:nvSpPr>
        <p:spPr>
          <a:xfrm>
            <a:off x="11175085" y="2548237"/>
            <a:ext cx="421045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2008</a:t>
            </a:r>
            <a:endParaRPr lang="en-US" sz="1600" dirty="0"/>
          </a:p>
        </p:txBody>
      </p:sp>
      <p:sp>
        <p:nvSpPr>
          <p:cNvPr id="42" name="Shape 39"/>
          <p:cNvSpPr/>
          <p:nvPr/>
        </p:nvSpPr>
        <p:spPr>
          <a:xfrm>
            <a:off x="6375858" y="2987588"/>
            <a:ext cx="5253910" cy="439351"/>
          </a:xfrm>
          <a:custGeom>
            <a:avLst/>
            <a:gdLst/>
            <a:ahLst/>
            <a:cxnLst/>
            <a:rect l="l" t="t" r="r" b="b"/>
            <a:pathLst>
              <a:path w="5253910" h="439351">
                <a:moveTo>
                  <a:pt x="36611" y="0"/>
                </a:moveTo>
                <a:lnTo>
                  <a:pt x="5217299" y="0"/>
                </a:lnTo>
                <a:cubicBezTo>
                  <a:pt x="5237519" y="0"/>
                  <a:pt x="5253910" y="16391"/>
                  <a:pt x="5253910" y="36611"/>
                </a:cubicBezTo>
                <a:lnTo>
                  <a:pt x="5253910" y="402740"/>
                </a:lnTo>
                <a:cubicBezTo>
                  <a:pt x="5253910" y="422960"/>
                  <a:pt x="5237519" y="439351"/>
                  <a:pt x="5217299" y="439351"/>
                </a:cubicBezTo>
                <a:lnTo>
                  <a:pt x="36611" y="439351"/>
                </a:lnTo>
                <a:cubicBezTo>
                  <a:pt x="16391" y="439351"/>
                  <a:pt x="0" y="422960"/>
                  <a:pt x="0" y="402740"/>
                </a:cubicBezTo>
                <a:lnTo>
                  <a:pt x="0" y="36611"/>
                </a:lnTo>
                <a:cubicBezTo>
                  <a:pt x="0" y="16391"/>
                  <a:pt x="16391" y="0"/>
                  <a:pt x="3661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3" name="Text 40"/>
          <p:cNvSpPr/>
          <p:nvPr/>
        </p:nvSpPr>
        <p:spPr>
          <a:xfrm>
            <a:off x="6485696" y="3097426"/>
            <a:ext cx="585802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Android</a:t>
            </a:r>
            <a:endParaRPr lang="en-US" sz="1600" dirty="0"/>
          </a:p>
        </p:txBody>
      </p:sp>
      <p:sp>
        <p:nvSpPr>
          <p:cNvPr id="44" name="Text 41"/>
          <p:cNvSpPr/>
          <p:nvPr/>
        </p:nvSpPr>
        <p:spPr>
          <a:xfrm>
            <a:off x="11175085" y="3097426"/>
            <a:ext cx="421045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2008</a:t>
            </a:r>
            <a:endParaRPr lang="en-US" sz="1600" dirty="0"/>
          </a:p>
        </p:txBody>
      </p:sp>
      <p:sp>
        <p:nvSpPr>
          <p:cNvPr id="45" name="Shape 42"/>
          <p:cNvSpPr/>
          <p:nvPr/>
        </p:nvSpPr>
        <p:spPr>
          <a:xfrm>
            <a:off x="6375858" y="3536777"/>
            <a:ext cx="5253910" cy="439351"/>
          </a:xfrm>
          <a:custGeom>
            <a:avLst/>
            <a:gdLst/>
            <a:ahLst/>
            <a:cxnLst/>
            <a:rect l="l" t="t" r="r" b="b"/>
            <a:pathLst>
              <a:path w="5253910" h="439351">
                <a:moveTo>
                  <a:pt x="36611" y="0"/>
                </a:moveTo>
                <a:lnTo>
                  <a:pt x="5217299" y="0"/>
                </a:lnTo>
                <a:cubicBezTo>
                  <a:pt x="5237519" y="0"/>
                  <a:pt x="5253910" y="16391"/>
                  <a:pt x="5253910" y="36611"/>
                </a:cubicBezTo>
                <a:lnTo>
                  <a:pt x="5253910" y="402740"/>
                </a:lnTo>
                <a:cubicBezTo>
                  <a:pt x="5253910" y="422960"/>
                  <a:pt x="5237519" y="439351"/>
                  <a:pt x="5217299" y="439351"/>
                </a:cubicBezTo>
                <a:lnTo>
                  <a:pt x="36611" y="439351"/>
                </a:lnTo>
                <a:cubicBezTo>
                  <a:pt x="16391" y="439351"/>
                  <a:pt x="0" y="422960"/>
                  <a:pt x="0" y="402740"/>
                </a:cubicBezTo>
                <a:lnTo>
                  <a:pt x="0" y="36611"/>
                </a:lnTo>
                <a:cubicBezTo>
                  <a:pt x="0" y="16391"/>
                  <a:pt x="16391" y="0"/>
                  <a:pt x="3661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6" name="Text 43"/>
          <p:cNvSpPr/>
          <p:nvPr/>
        </p:nvSpPr>
        <p:spPr>
          <a:xfrm>
            <a:off x="6485696" y="3646615"/>
            <a:ext cx="503423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jQuery</a:t>
            </a:r>
            <a:endParaRPr lang="en-US" sz="1600" dirty="0"/>
          </a:p>
        </p:txBody>
      </p:sp>
      <p:sp>
        <p:nvSpPr>
          <p:cNvPr id="47" name="Text 44"/>
          <p:cNvSpPr/>
          <p:nvPr/>
        </p:nvSpPr>
        <p:spPr>
          <a:xfrm>
            <a:off x="11176000" y="3646615"/>
            <a:ext cx="421045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2009</a:t>
            </a:r>
            <a:endParaRPr lang="en-US" sz="1600" dirty="0"/>
          </a:p>
        </p:txBody>
      </p:sp>
      <p:sp>
        <p:nvSpPr>
          <p:cNvPr id="48" name="Shape 45"/>
          <p:cNvSpPr/>
          <p:nvPr/>
        </p:nvSpPr>
        <p:spPr>
          <a:xfrm>
            <a:off x="6375858" y="4085967"/>
            <a:ext cx="5253910" cy="439351"/>
          </a:xfrm>
          <a:custGeom>
            <a:avLst/>
            <a:gdLst/>
            <a:ahLst/>
            <a:cxnLst/>
            <a:rect l="l" t="t" r="r" b="b"/>
            <a:pathLst>
              <a:path w="5253910" h="439351">
                <a:moveTo>
                  <a:pt x="36611" y="0"/>
                </a:moveTo>
                <a:lnTo>
                  <a:pt x="5217299" y="0"/>
                </a:lnTo>
                <a:cubicBezTo>
                  <a:pt x="5237519" y="0"/>
                  <a:pt x="5253910" y="16391"/>
                  <a:pt x="5253910" y="36611"/>
                </a:cubicBezTo>
                <a:lnTo>
                  <a:pt x="5253910" y="402740"/>
                </a:lnTo>
                <a:cubicBezTo>
                  <a:pt x="5253910" y="422960"/>
                  <a:pt x="5237519" y="439351"/>
                  <a:pt x="5217299" y="439351"/>
                </a:cubicBezTo>
                <a:lnTo>
                  <a:pt x="36611" y="439351"/>
                </a:lnTo>
                <a:cubicBezTo>
                  <a:pt x="16391" y="439351"/>
                  <a:pt x="0" y="422960"/>
                  <a:pt x="0" y="402740"/>
                </a:cubicBezTo>
                <a:lnTo>
                  <a:pt x="0" y="36611"/>
                </a:lnTo>
                <a:cubicBezTo>
                  <a:pt x="0" y="16391"/>
                  <a:pt x="16391" y="0"/>
                  <a:pt x="3661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9" name="Text 46"/>
          <p:cNvSpPr/>
          <p:nvPr/>
        </p:nvSpPr>
        <p:spPr>
          <a:xfrm>
            <a:off x="6485696" y="4195805"/>
            <a:ext cx="1528577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Stack Overflow Survey</a:t>
            </a:r>
            <a:endParaRPr lang="en-US" sz="1600" dirty="0"/>
          </a:p>
        </p:txBody>
      </p:sp>
      <p:sp>
        <p:nvSpPr>
          <p:cNvPr id="50" name="Text 47"/>
          <p:cNvSpPr/>
          <p:nvPr/>
        </p:nvSpPr>
        <p:spPr>
          <a:xfrm>
            <a:off x="10411369" y="4195805"/>
            <a:ext cx="1180757" cy="2196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3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90%+ developers</a:t>
            </a:r>
            <a:endParaRPr lang="en-US" sz="1600" dirty="0"/>
          </a:p>
        </p:txBody>
      </p:sp>
      <p:sp>
        <p:nvSpPr>
          <p:cNvPr id="51" name="Shape 48"/>
          <p:cNvSpPr/>
          <p:nvPr/>
        </p:nvSpPr>
        <p:spPr>
          <a:xfrm>
            <a:off x="6189134" y="4865818"/>
            <a:ext cx="5627359" cy="1984404"/>
          </a:xfrm>
          <a:custGeom>
            <a:avLst/>
            <a:gdLst/>
            <a:ahLst/>
            <a:cxnLst/>
            <a:rect l="l" t="t" r="r" b="b"/>
            <a:pathLst>
              <a:path w="5627359" h="1984404">
                <a:moveTo>
                  <a:pt x="73224" y="0"/>
                </a:moveTo>
                <a:lnTo>
                  <a:pt x="5554134" y="0"/>
                </a:lnTo>
                <a:cubicBezTo>
                  <a:pt x="5594575" y="0"/>
                  <a:pt x="5627359" y="32784"/>
                  <a:pt x="5627359" y="73224"/>
                </a:cubicBezTo>
                <a:lnTo>
                  <a:pt x="5627359" y="1911179"/>
                </a:lnTo>
                <a:cubicBezTo>
                  <a:pt x="5627359" y="1951620"/>
                  <a:pt x="5594575" y="1984404"/>
                  <a:pt x="5554134" y="1984404"/>
                </a:cubicBezTo>
                <a:lnTo>
                  <a:pt x="73224" y="1984404"/>
                </a:lnTo>
                <a:cubicBezTo>
                  <a:pt x="32784" y="1984404"/>
                  <a:pt x="0" y="1951620"/>
                  <a:pt x="0" y="1911179"/>
                </a:cubicBezTo>
                <a:lnTo>
                  <a:pt x="0" y="73224"/>
                </a:lnTo>
                <a:cubicBezTo>
                  <a:pt x="0" y="32811"/>
                  <a:pt x="32811" y="0"/>
                  <a:pt x="73224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E59500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52" name="Shape 49"/>
          <p:cNvSpPr/>
          <p:nvPr/>
        </p:nvSpPr>
        <p:spPr>
          <a:xfrm>
            <a:off x="8838857" y="5052541"/>
            <a:ext cx="329514" cy="329514"/>
          </a:xfrm>
          <a:custGeom>
            <a:avLst/>
            <a:gdLst/>
            <a:ahLst/>
            <a:cxnLst/>
            <a:rect l="l" t="t" r="r" b="b"/>
            <a:pathLst>
              <a:path w="329514" h="329514">
                <a:moveTo>
                  <a:pt x="92869" y="0"/>
                </a:moveTo>
                <a:lnTo>
                  <a:pt x="237031" y="0"/>
                </a:lnTo>
                <a:cubicBezTo>
                  <a:pt x="254086" y="0"/>
                  <a:pt x="267987" y="14030"/>
                  <a:pt x="267344" y="31021"/>
                </a:cubicBezTo>
                <a:cubicBezTo>
                  <a:pt x="267215" y="34432"/>
                  <a:pt x="267086" y="37843"/>
                  <a:pt x="266893" y="41189"/>
                </a:cubicBezTo>
                <a:lnTo>
                  <a:pt x="298815" y="41189"/>
                </a:lnTo>
                <a:cubicBezTo>
                  <a:pt x="315612" y="41189"/>
                  <a:pt x="330415" y="55091"/>
                  <a:pt x="329127" y="73240"/>
                </a:cubicBezTo>
                <a:cubicBezTo>
                  <a:pt x="324301" y="139979"/>
                  <a:pt x="290191" y="176663"/>
                  <a:pt x="253185" y="195842"/>
                </a:cubicBezTo>
                <a:cubicBezTo>
                  <a:pt x="243016" y="201119"/>
                  <a:pt x="232655" y="205045"/>
                  <a:pt x="222808" y="207941"/>
                </a:cubicBezTo>
                <a:cubicBezTo>
                  <a:pt x="209807" y="226347"/>
                  <a:pt x="196292" y="236066"/>
                  <a:pt x="185544" y="241279"/>
                </a:cubicBezTo>
                <a:lnTo>
                  <a:pt x="185544" y="288324"/>
                </a:lnTo>
                <a:lnTo>
                  <a:pt x="226734" y="288324"/>
                </a:lnTo>
                <a:cubicBezTo>
                  <a:pt x="238125" y="288324"/>
                  <a:pt x="247328" y="297528"/>
                  <a:pt x="247328" y="308919"/>
                </a:cubicBezTo>
                <a:cubicBezTo>
                  <a:pt x="247328" y="320310"/>
                  <a:pt x="238125" y="329514"/>
                  <a:pt x="226734" y="329514"/>
                </a:cubicBezTo>
                <a:lnTo>
                  <a:pt x="103166" y="329514"/>
                </a:lnTo>
                <a:cubicBezTo>
                  <a:pt x="91775" y="329514"/>
                  <a:pt x="82571" y="320310"/>
                  <a:pt x="82571" y="308919"/>
                </a:cubicBezTo>
                <a:cubicBezTo>
                  <a:pt x="82571" y="297528"/>
                  <a:pt x="91775" y="288324"/>
                  <a:pt x="103166" y="288324"/>
                </a:cubicBezTo>
                <a:lnTo>
                  <a:pt x="144355" y="288324"/>
                </a:lnTo>
                <a:lnTo>
                  <a:pt x="144355" y="241279"/>
                </a:lnTo>
                <a:cubicBezTo>
                  <a:pt x="134058" y="236323"/>
                  <a:pt x="121251" y="227120"/>
                  <a:pt x="108765" y="210194"/>
                </a:cubicBezTo>
                <a:cubicBezTo>
                  <a:pt x="96923" y="207104"/>
                  <a:pt x="84052" y="202406"/>
                  <a:pt x="71502" y="195327"/>
                </a:cubicBezTo>
                <a:cubicBezTo>
                  <a:pt x="36684" y="175826"/>
                  <a:pt x="5277" y="139078"/>
                  <a:pt x="772" y="73111"/>
                </a:cubicBezTo>
                <a:cubicBezTo>
                  <a:pt x="-451" y="55026"/>
                  <a:pt x="14288" y="41125"/>
                  <a:pt x="31085" y="41125"/>
                </a:cubicBezTo>
                <a:lnTo>
                  <a:pt x="63007" y="41125"/>
                </a:lnTo>
                <a:cubicBezTo>
                  <a:pt x="62814" y="37778"/>
                  <a:pt x="62685" y="34432"/>
                  <a:pt x="62556" y="30956"/>
                </a:cubicBezTo>
                <a:cubicBezTo>
                  <a:pt x="61913" y="13901"/>
                  <a:pt x="75814" y="-64"/>
                  <a:pt x="92869" y="-64"/>
                </a:cubicBezTo>
                <a:close/>
                <a:moveTo>
                  <a:pt x="65323" y="72081"/>
                </a:moveTo>
                <a:lnTo>
                  <a:pt x="31600" y="72081"/>
                </a:lnTo>
                <a:cubicBezTo>
                  <a:pt x="35590" y="126592"/>
                  <a:pt x="60625" y="153880"/>
                  <a:pt x="86433" y="168361"/>
                </a:cubicBezTo>
                <a:cubicBezTo>
                  <a:pt x="77165" y="144355"/>
                  <a:pt x="69507" y="113013"/>
                  <a:pt x="65323" y="72081"/>
                </a:cubicBezTo>
                <a:close/>
                <a:moveTo>
                  <a:pt x="244561" y="165272"/>
                </a:moveTo>
                <a:cubicBezTo>
                  <a:pt x="270626" y="149954"/>
                  <a:pt x="294181" y="122731"/>
                  <a:pt x="298171" y="72081"/>
                </a:cubicBezTo>
                <a:lnTo>
                  <a:pt x="264512" y="72081"/>
                </a:lnTo>
                <a:cubicBezTo>
                  <a:pt x="260522" y="111275"/>
                  <a:pt x="253314" y="141717"/>
                  <a:pt x="244561" y="1652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3" name="Text 50"/>
          <p:cNvSpPr/>
          <p:nvPr/>
        </p:nvSpPr>
        <p:spPr>
          <a:xfrm>
            <a:off x="6320939" y="5491892"/>
            <a:ext cx="5363748" cy="292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73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Industry Standard</a:t>
            </a:r>
            <a:endParaRPr lang="en-US" sz="1600" dirty="0"/>
          </a:p>
        </p:txBody>
      </p:sp>
      <p:sp>
        <p:nvSpPr>
          <p:cNvPr id="54" name="Text 51"/>
          <p:cNvSpPr/>
          <p:nvPr/>
        </p:nvSpPr>
        <p:spPr>
          <a:xfrm>
            <a:off x="6334669" y="5857906"/>
            <a:ext cx="5336288" cy="805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29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Today, Git is the </a:t>
            </a:r>
            <a:pPr algn="ctr">
              <a:lnSpc>
                <a:spcPct val="140000"/>
              </a:lnSpc>
            </a:pPr>
            <a:r>
              <a:rPr lang="en-US" sz="1297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dominant version control system</a:t>
            </a:r>
            <a:pPr algn="ctr">
              <a:lnSpc>
                <a:spcPct val="140000"/>
              </a:lnSpc>
            </a:pPr>
            <a:r>
              <a:rPr lang="en-US" sz="129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used by millions of developers worldwide, powering platforms like GitHub, GitLab, and Bitbucket.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g.freepik.com/989c65b8e2b990b43696a25f0c16f948115bbd06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405" b="405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0377845" y="1844042"/>
            <a:ext cx="1426845" cy="426720"/>
          </a:xfrm>
          <a:custGeom>
            <a:avLst/>
            <a:gdLst/>
            <a:ahLst/>
            <a:cxnLst/>
            <a:rect l="l" t="t" r="r" b="b"/>
            <a:pathLst>
              <a:path w="1426845" h="426720">
                <a:moveTo>
                  <a:pt x="213360" y="0"/>
                </a:moveTo>
                <a:lnTo>
                  <a:pt x="1213485" y="0"/>
                </a:lnTo>
                <a:cubicBezTo>
                  <a:pt x="1331320" y="0"/>
                  <a:pt x="1426845" y="95525"/>
                  <a:pt x="1426845" y="213360"/>
                </a:cubicBezTo>
                <a:lnTo>
                  <a:pt x="1426845" y="213360"/>
                </a:lnTo>
                <a:cubicBezTo>
                  <a:pt x="1426845" y="331195"/>
                  <a:pt x="1331320" y="426720"/>
                  <a:pt x="1213485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86430" y="1962150"/>
            <a:ext cx="1126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190179" y="2503173"/>
            <a:ext cx="561975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Git Architecture</a:t>
            </a:r>
            <a:endParaRPr lang="en-US" sz="1600" dirty="0"/>
          </a:p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&amp; Core Concepts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287000" y="4446273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6C8C"/>
              </a:gs>
              <a:gs pos="100000">
                <a:srgbClr val="E59500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6418779" y="4712973"/>
            <a:ext cx="53911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Understanding how Git works under the hood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417320" cy="312420"/>
          </a:xfrm>
          <a:custGeom>
            <a:avLst/>
            <a:gdLst/>
            <a:ahLst/>
            <a:cxnLst/>
            <a:rect l="l" t="t" r="r" b="b"/>
            <a:pathLst>
              <a:path w="1417320" h="312420">
                <a:moveTo>
                  <a:pt x="156210" y="0"/>
                </a:moveTo>
                <a:lnTo>
                  <a:pt x="1261110" y="0"/>
                </a:lnTo>
                <a:cubicBezTo>
                  <a:pt x="1347325" y="0"/>
                  <a:pt x="1417320" y="69995"/>
                  <a:pt x="1417320" y="156210"/>
                </a:cubicBezTo>
                <a:lnTo>
                  <a:pt x="1417320" y="156210"/>
                </a:lnTo>
                <a:cubicBezTo>
                  <a:pt x="1417320" y="242425"/>
                  <a:pt x="1347325" y="312420"/>
                  <a:pt x="1261110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1"/>
            <a:ext cx="1172051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Concepts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Git's Unique Approach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1"/>
            <a:ext cx="5608320" cy="2484120"/>
          </a:xfrm>
          <a:custGeom>
            <a:avLst/>
            <a:gdLst/>
            <a:ahLst/>
            <a:cxnLst/>
            <a:rect l="l" t="t" r="r" b="b"/>
            <a:pathLst>
              <a:path w="5608320" h="2484120">
                <a:moveTo>
                  <a:pt x="76188" y="0"/>
                </a:moveTo>
                <a:lnTo>
                  <a:pt x="5532132" y="0"/>
                </a:lnTo>
                <a:cubicBezTo>
                  <a:pt x="5574209" y="0"/>
                  <a:pt x="5608320" y="34111"/>
                  <a:pt x="5608320" y="76188"/>
                </a:cubicBezTo>
                <a:lnTo>
                  <a:pt x="5608320" y="2407932"/>
                </a:lnTo>
                <a:cubicBezTo>
                  <a:pt x="5608320" y="2450009"/>
                  <a:pt x="5574209" y="2484120"/>
                  <a:pt x="5532132" y="2484120"/>
                </a:cubicBezTo>
                <a:lnTo>
                  <a:pt x="76188" y="2484120"/>
                </a:lnTo>
                <a:cubicBezTo>
                  <a:pt x="34111" y="2484120"/>
                  <a:pt x="0" y="2450009"/>
                  <a:pt x="0" y="2407932"/>
                </a:cubicBezTo>
                <a:lnTo>
                  <a:pt x="0" y="76188"/>
                </a:lnTo>
                <a:cubicBezTo>
                  <a:pt x="0" y="34139"/>
                  <a:pt x="34139" y="0"/>
                  <a:pt x="76188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9120" y="154685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Shape 5"/>
          <p:cNvSpPr/>
          <p:nvPr/>
        </p:nvSpPr>
        <p:spPr>
          <a:xfrm>
            <a:off x="712470" y="168020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55476" y="24110"/>
                </a:moveTo>
                <a:lnTo>
                  <a:pt x="51606" y="35719"/>
                </a:lnTo>
                <a:lnTo>
                  <a:pt x="23812" y="35719"/>
                </a:lnTo>
                <a:cubicBezTo>
                  <a:pt x="10678" y="35719"/>
                  <a:pt x="0" y="46397"/>
                  <a:pt x="0" y="59531"/>
                </a:cubicBezTo>
                <a:lnTo>
                  <a:pt x="0" y="154781"/>
                </a:lnTo>
                <a:cubicBezTo>
                  <a:pt x="0" y="167915"/>
                  <a:pt x="10678" y="178594"/>
                  <a:pt x="23812" y="178594"/>
                </a:cubicBezTo>
                <a:lnTo>
                  <a:pt x="166688" y="178594"/>
                </a:lnTo>
                <a:cubicBezTo>
                  <a:pt x="179822" y="178594"/>
                  <a:pt x="190500" y="167915"/>
                  <a:pt x="190500" y="154781"/>
                </a:cubicBezTo>
                <a:lnTo>
                  <a:pt x="190500" y="59531"/>
                </a:lnTo>
                <a:cubicBezTo>
                  <a:pt x="190500" y="46397"/>
                  <a:pt x="179822" y="35719"/>
                  <a:pt x="166688" y="35719"/>
                </a:cubicBezTo>
                <a:lnTo>
                  <a:pt x="138894" y="35719"/>
                </a:lnTo>
                <a:lnTo>
                  <a:pt x="135024" y="24110"/>
                </a:lnTo>
                <a:cubicBezTo>
                  <a:pt x="132606" y="16818"/>
                  <a:pt x="125797" y="11906"/>
                  <a:pt x="118095" y="11906"/>
                </a:cubicBezTo>
                <a:lnTo>
                  <a:pt x="72405" y="11906"/>
                </a:lnTo>
                <a:cubicBezTo>
                  <a:pt x="64703" y="11906"/>
                  <a:pt x="57894" y="16818"/>
                  <a:pt x="55476" y="24110"/>
                </a:cubicBezTo>
                <a:close/>
                <a:moveTo>
                  <a:pt x="95250" y="71438"/>
                </a:moveTo>
                <a:cubicBezTo>
                  <a:pt x="114964" y="71438"/>
                  <a:pt x="130969" y="87443"/>
                  <a:pt x="130969" y="107156"/>
                </a:cubicBezTo>
                <a:cubicBezTo>
                  <a:pt x="130969" y="126870"/>
                  <a:pt x="114964" y="142875"/>
                  <a:pt x="95250" y="142875"/>
                </a:cubicBezTo>
                <a:cubicBezTo>
                  <a:pt x="75536" y="142875"/>
                  <a:pt x="59531" y="126870"/>
                  <a:pt x="59531" y="107156"/>
                </a:cubicBezTo>
                <a:cubicBezTo>
                  <a:pt x="59531" y="87443"/>
                  <a:pt x="75536" y="71438"/>
                  <a:pt x="95250" y="71438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1150620" y="1642109"/>
            <a:ext cx="24003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Snapshots, Not Differences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9120" y="2156459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Unlike other VCS that store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file differences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Git stores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snapshots of your entire project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at each commit. Think of it like taking photos of your project state.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79120" y="3067050"/>
            <a:ext cx="5219700" cy="571500"/>
          </a:xfrm>
          <a:custGeom>
            <a:avLst/>
            <a:gdLst/>
            <a:ahLst/>
            <a:cxnLst/>
            <a:rect l="l" t="t" r="r" b="b"/>
            <a:pathLst>
              <a:path w="5219700" h="571500">
                <a:moveTo>
                  <a:pt x="76198" y="0"/>
                </a:moveTo>
                <a:lnTo>
                  <a:pt x="5143502" y="0"/>
                </a:lnTo>
                <a:cubicBezTo>
                  <a:pt x="5185585" y="0"/>
                  <a:pt x="5219700" y="34115"/>
                  <a:pt x="5219700" y="76198"/>
                </a:cubicBezTo>
                <a:lnTo>
                  <a:pt x="5219700" y="495302"/>
                </a:lnTo>
                <a:cubicBezTo>
                  <a:pt x="5219700" y="537385"/>
                  <a:pt x="5185585" y="571500"/>
                  <a:pt x="51435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219450"/>
            <a:ext cx="4981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Benefit: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Instant access to any project state without applying patches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4810" y="3992883"/>
            <a:ext cx="5608320" cy="2484120"/>
          </a:xfrm>
          <a:custGeom>
            <a:avLst/>
            <a:gdLst/>
            <a:ahLst/>
            <a:cxnLst/>
            <a:rect l="l" t="t" r="r" b="b"/>
            <a:pathLst>
              <a:path w="5608320" h="2484120">
                <a:moveTo>
                  <a:pt x="76188" y="0"/>
                </a:moveTo>
                <a:lnTo>
                  <a:pt x="5532132" y="0"/>
                </a:lnTo>
                <a:cubicBezTo>
                  <a:pt x="5574209" y="0"/>
                  <a:pt x="5608320" y="34111"/>
                  <a:pt x="5608320" y="76188"/>
                </a:cubicBezTo>
                <a:lnTo>
                  <a:pt x="5608320" y="2407932"/>
                </a:lnTo>
                <a:cubicBezTo>
                  <a:pt x="5608320" y="2450009"/>
                  <a:pt x="5574209" y="2484120"/>
                  <a:pt x="5532132" y="2484120"/>
                </a:cubicBezTo>
                <a:lnTo>
                  <a:pt x="76188" y="2484120"/>
                </a:lnTo>
                <a:cubicBezTo>
                  <a:pt x="34111" y="2484120"/>
                  <a:pt x="0" y="2450009"/>
                  <a:pt x="0" y="2407932"/>
                </a:cubicBezTo>
                <a:lnTo>
                  <a:pt x="0" y="76188"/>
                </a:lnTo>
                <a:cubicBezTo>
                  <a:pt x="0" y="34139"/>
                  <a:pt x="34139" y="0"/>
                  <a:pt x="7618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79120" y="418719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4" name="Shape 12"/>
          <p:cNvSpPr/>
          <p:nvPr/>
        </p:nvSpPr>
        <p:spPr>
          <a:xfrm>
            <a:off x="688658" y="4320541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47625" y="11906"/>
                </a:moveTo>
                <a:cubicBezTo>
                  <a:pt x="34491" y="11906"/>
                  <a:pt x="23812" y="22585"/>
                  <a:pt x="23812" y="35719"/>
                </a:cubicBezTo>
                <a:lnTo>
                  <a:pt x="23812" y="125016"/>
                </a:lnTo>
                <a:lnTo>
                  <a:pt x="47625" y="125016"/>
                </a:lnTo>
                <a:lnTo>
                  <a:pt x="47625" y="35719"/>
                </a:lnTo>
                <a:lnTo>
                  <a:pt x="190500" y="35719"/>
                </a:lnTo>
                <a:lnTo>
                  <a:pt x="190500" y="125016"/>
                </a:lnTo>
                <a:lnTo>
                  <a:pt x="214313" y="125016"/>
                </a:lnTo>
                <a:lnTo>
                  <a:pt x="214313" y="35719"/>
                </a:lnTo>
                <a:cubicBezTo>
                  <a:pt x="214313" y="22585"/>
                  <a:pt x="203634" y="11906"/>
                  <a:pt x="190500" y="11906"/>
                </a:cubicBezTo>
                <a:lnTo>
                  <a:pt x="47625" y="11906"/>
                </a:lnTo>
                <a:close/>
                <a:moveTo>
                  <a:pt x="7144" y="142875"/>
                </a:moveTo>
                <a:cubicBezTo>
                  <a:pt x="3200" y="142875"/>
                  <a:pt x="0" y="146075"/>
                  <a:pt x="0" y="150019"/>
                </a:cubicBezTo>
                <a:cubicBezTo>
                  <a:pt x="0" y="165795"/>
                  <a:pt x="12799" y="178594"/>
                  <a:pt x="28575" y="178594"/>
                </a:cubicBezTo>
                <a:lnTo>
                  <a:pt x="209550" y="178594"/>
                </a:lnTo>
                <a:cubicBezTo>
                  <a:pt x="225326" y="178594"/>
                  <a:pt x="238125" y="165795"/>
                  <a:pt x="238125" y="150019"/>
                </a:cubicBezTo>
                <a:cubicBezTo>
                  <a:pt x="238125" y="146075"/>
                  <a:pt x="234925" y="142875"/>
                  <a:pt x="230981" y="142875"/>
                </a:cubicBezTo>
                <a:lnTo>
                  <a:pt x="7144" y="142875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5" name="Text 13"/>
          <p:cNvSpPr/>
          <p:nvPr/>
        </p:nvSpPr>
        <p:spPr>
          <a:xfrm>
            <a:off x="1150620" y="4282441"/>
            <a:ext cx="2705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Nearly Every Operation Is Local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79120" y="4796791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Most Git operations only need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local files and resources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You can work offline, browse history, and create branches without network access.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9120" y="5707382"/>
            <a:ext cx="5219700" cy="571500"/>
          </a:xfrm>
          <a:custGeom>
            <a:avLst/>
            <a:gdLst/>
            <a:ahLst/>
            <a:cxnLst/>
            <a:rect l="l" t="t" r="r" b="b"/>
            <a:pathLst>
              <a:path w="5219700" h="571500">
                <a:moveTo>
                  <a:pt x="76198" y="0"/>
                </a:moveTo>
                <a:lnTo>
                  <a:pt x="5143502" y="0"/>
                </a:lnTo>
                <a:cubicBezTo>
                  <a:pt x="5185585" y="0"/>
                  <a:pt x="5219700" y="34115"/>
                  <a:pt x="5219700" y="76198"/>
                </a:cubicBezTo>
                <a:lnTo>
                  <a:pt x="5219700" y="495302"/>
                </a:lnTo>
                <a:cubicBezTo>
                  <a:pt x="5219700" y="537385"/>
                  <a:pt x="5185585" y="571500"/>
                  <a:pt x="51435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5859782"/>
            <a:ext cx="4981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Benefit: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Lightning-fast operations, work anywhere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95060" y="1352551"/>
            <a:ext cx="5608320" cy="2484120"/>
          </a:xfrm>
          <a:custGeom>
            <a:avLst/>
            <a:gdLst/>
            <a:ahLst/>
            <a:cxnLst/>
            <a:rect l="l" t="t" r="r" b="b"/>
            <a:pathLst>
              <a:path w="5608320" h="2484120">
                <a:moveTo>
                  <a:pt x="76188" y="0"/>
                </a:moveTo>
                <a:lnTo>
                  <a:pt x="5532132" y="0"/>
                </a:lnTo>
                <a:cubicBezTo>
                  <a:pt x="5574209" y="0"/>
                  <a:pt x="5608320" y="34111"/>
                  <a:pt x="5608320" y="76188"/>
                </a:cubicBezTo>
                <a:lnTo>
                  <a:pt x="5608320" y="2407932"/>
                </a:lnTo>
                <a:cubicBezTo>
                  <a:pt x="5608320" y="2450009"/>
                  <a:pt x="5574209" y="2484120"/>
                  <a:pt x="5532132" y="2484120"/>
                </a:cubicBezTo>
                <a:lnTo>
                  <a:pt x="76188" y="2484120"/>
                </a:lnTo>
                <a:cubicBezTo>
                  <a:pt x="34111" y="2484120"/>
                  <a:pt x="0" y="2450009"/>
                  <a:pt x="0" y="2407932"/>
                </a:cubicBezTo>
                <a:lnTo>
                  <a:pt x="0" y="76188"/>
                </a:lnTo>
                <a:cubicBezTo>
                  <a:pt x="0" y="34139"/>
                  <a:pt x="34139" y="0"/>
                  <a:pt x="76188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0160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89370" y="1546859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1" name="Shape 19"/>
          <p:cNvSpPr/>
          <p:nvPr/>
        </p:nvSpPr>
        <p:spPr>
          <a:xfrm>
            <a:off x="6522720" y="1680209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22" name="Text 20"/>
          <p:cNvSpPr/>
          <p:nvPr/>
        </p:nvSpPr>
        <p:spPr>
          <a:xfrm>
            <a:off x="6960870" y="1642109"/>
            <a:ext cx="1447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Has Integrity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389370" y="2156459"/>
            <a:ext cx="52959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Everything in Git is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checksummed using SHA-1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before storage. Every file and commit has a unique 40-character hash. It's impossible to change anything without Git knowing.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89370" y="3067050"/>
            <a:ext cx="5219700" cy="571500"/>
          </a:xfrm>
          <a:custGeom>
            <a:avLst/>
            <a:gdLst/>
            <a:ahLst/>
            <a:cxnLst/>
            <a:rect l="l" t="t" r="r" b="b"/>
            <a:pathLst>
              <a:path w="5219700" h="571500">
                <a:moveTo>
                  <a:pt x="76198" y="0"/>
                </a:moveTo>
                <a:lnTo>
                  <a:pt x="5143502" y="0"/>
                </a:lnTo>
                <a:cubicBezTo>
                  <a:pt x="5185585" y="0"/>
                  <a:pt x="5219700" y="34115"/>
                  <a:pt x="5219700" y="76198"/>
                </a:cubicBezTo>
                <a:lnTo>
                  <a:pt x="5219700" y="495302"/>
                </a:lnTo>
                <a:cubicBezTo>
                  <a:pt x="5219700" y="537385"/>
                  <a:pt x="5185585" y="571500"/>
                  <a:pt x="51435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25" name="Text 23"/>
          <p:cNvSpPr/>
          <p:nvPr/>
        </p:nvSpPr>
        <p:spPr>
          <a:xfrm>
            <a:off x="6541770" y="3219450"/>
            <a:ext cx="4981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Benefit: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Data integrity guaranteed, no silent corruption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195060" y="3992883"/>
            <a:ext cx="5608320" cy="2484120"/>
          </a:xfrm>
          <a:custGeom>
            <a:avLst/>
            <a:gdLst/>
            <a:ahLst/>
            <a:cxnLst/>
            <a:rect l="l" t="t" r="r" b="b"/>
            <a:pathLst>
              <a:path w="5608320" h="2484120">
                <a:moveTo>
                  <a:pt x="76188" y="0"/>
                </a:moveTo>
                <a:lnTo>
                  <a:pt x="5532132" y="0"/>
                </a:lnTo>
                <a:cubicBezTo>
                  <a:pt x="5574209" y="0"/>
                  <a:pt x="5608320" y="34111"/>
                  <a:pt x="5608320" y="76188"/>
                </a:cubicBezTo>
                <a:lnTo>
                  <a:pt x="5608320" y="2407932"/>
                </a:lnTo>
                <a:cubicBezTo>
                  <a:pt x="5608320" y="2450009"/>
                  <a:pt x="5574209" y="2484120"/>
                  <a:pt x="5532132" y="2484120"/>
                </a:cubicBezTo>
                <a:lnTo>
                  <a:pt x="76188" y="2484120"/>
                </a:lnTo>
                <a:cubicBezTo>
                  <a:pt x="34111" y="2484120"/>
                  <a:pt x="0" y="2450009"/>
                  <a:pt x="0" y="2407932"/>
                </a:cubicBezTo>
                <a:lnTo>
                  <a:pt x="0" y="76188"/>
                </a:lnTo>
                <a:cubicBezTo>
                  <a:pt x="0" y="34139"/>
                  <a:pt x="34139" y="0"/>
                  <a:pt x="76188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89370" y="4187191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8" name="Shape 26"/>
          <p:cNvSpPr/>
          <p:nvPr/>
        </p:nvSpPr>
        <p:spPr>
          <a:xfrm>
            <a:off x="6522720" y="4320541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190500"/>
                </a:moveTo>
                <a:cubicBezTo>
                  <a:pt x="147820" y="190500"/>
                  <a:pt x="190500" y="147820"/>
                  <a:pt x="190500" y="95250"/>
                </a:cubicBezTo>
                <a:cubicBezTo>
                  <a:pt x="190500" y="42680"/>
                  <a:pt x="147820" y="0"/>
                  <a:pt x="95250" y="0"/>
                </a:cubicBezTo>
                <a:cubicBezTo>
                  <a:pt x="42680" y="0"/>
                  <a:pt x="0" y="42680"/>
                  <a:pt x="0" y="95250"/>
                </a:cubicBezTo>
                <a:cubicBezTo>
                  <a:pt x="0" y="147820"/>
                  <a:pt x="42680" y="190500"/>
                  <a:pt x="95250" y="190500"/>
                </a:cubicBezTo>
                <a:close/>
                <a:moveTo>
                  <a:pt x="86320" y="127992"/>
                </a:moveTo>
                <a:lnTo>
                  <a:pt x="86320" y="104180"/>
                </a:lnTo>
                <a:lnTo>
                  <a:pt x="62508" y="104180"/>
                </a:lnTo>
                <a:cubicBezTo>
                  <a:pt x="57559" y="104180"/>
                  <a:pt x="53578" y="100199"/>
                  <a:pt x="53578" y="95250"/>
                </a:cubicBezTo>
                <a:cubicBezTo>
                  <a:pt x="53578" y="90301"/>
                  <a:pt x="57559" y="86320"/>
                  <a:pt x="62508" y="86320"/>
                </a:cubicBezTo>
                <a:lnTo>
                  <a:pt x="86320" y="86320"/>
                </a:lnTo>
                <a:lnTo>
                  <a:pt x="86320" y="62508"/>
                </a:lnTo>
                <a:cubicBezTo>
                  <a:pt x="86320" y="57559"/>
                  <a:pt x="90301" y="53578"/>
                  <a:pt x="95250" y="53578"/>
                </a:cubicBezTo>
                <a:cubicBezTo>
                  <a:pt x="100199" y="53578"/>
                  <a:pt x="104180" y="57559"/>
                  <a:pt x="104180" y="62508"/>
                </a:cubicBezTo>
                <a:lnTo>
                  <a:pt x="104180" y="86320"/>
                </a:lnTo>
                <a:lnTo>
                  <a:pt x="127992" y="86320"/>
                </a:lnTo>
                <a:cubicBezTo>
                  <a:pt x="132941" y="86320"/>
                  <a:pt x="136922" y="90301"/>
                  <a:pt x="136922" y="95250"/>
                </a:cubicBezTo>
                <a:cubicBezTo>
                  <a:pt x="136922" y="100199"/>
                  <a:pt x="132941" y="104180"/>
                  <a:pt x="127992" y="104180"/>
                </a:cubicBezTo>
                <a:lnTo>
                  <a:pt x="104180" y="104180"/>
                </a:lnTo>
                <a:lnTo>
                  <a:pt x="104180" y="127992"/>
                </a:lnTo>
                <a:cubicBezTo>
                  <a:pt x="104180" y="132941"/>
                  <a:pt x="100199" y="136922"/>
                  <a:pt x="95250" y="136922"/>
                </a:cubicBezTo>
                <a:cubicBezTo>
                  <a:pt x="90301" y="136922"/>
                  <a:pt x="86320" y="132941"/>
                  <a:pt x="86320" y="127992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9" name="Text 27"/>
          <p:cNvSpPr/>
          <p:nvPr/>
        </p:nvSpPr>
        <p:spPr>
          <a:xfrm>
            <a:off x="6960870" y="4282441"/>
            <a:ext cx="25050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Generally Only Adds Data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389370" y="4796791"/>
            <a:ext cx="52959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When you perform actions in Git,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nearly all of them only add data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to the database. It's very difficult to lose committed work or get anything into an unrecoverable state.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89370" y="5707382"/>
            <a:ext cx="5219700" cy="571500"/>
          </a:xfrm>
          <a:custGeom>
            <a:avLst/>
            <a:gdLst/>
            <a:ahLst/>
            <a:cxnLst/>
            <a:rect l="l" t="t" r="r" b="b"/>
            <a:pathLst>
              <a:path w="5219700" h="571500">
                <a:moveTo>
                  <a:pt x="76198" y="0"/>
                </a:moveTo>
                <a:lnTo>
                  <a:pt x="5143502" y="0"/>
                </a:lnTo>
                <a:cubicBezTo>
                  <a:pt x="5185585" y="0"/>
                  <a:pt x="5219700" y="34115"/>
                  <a:pt x="5219700" y="76198"/>
                </a:cubicBezTo>
                <a:lnTo>
                  <a:pt x="5219700" y="495302"/>
                </a:lnTo>
                <a:cubicBezTo>
                  <a:pt x="5219700" y="537385"/>
                  <a:pt x="5185585" y="571500"/>
                  <a:pt x="5143502" y="571500"/>
                </a:cubicBezTo>
                <a:lnTo>
                  <a:pt x="76198" y="571500"/>
                </a:lnTo>
                <a:cubicBezTo>
                  <a:pt x="34115" y="571500"/>
                  <a:pt x="0" y="537385"/>
                  <a:pt x="0" y="495302"/>
                </a:cubicBezTo>
                <a:lnTo>
                  <a:pt x="0" y="76198"/>
                </a:lnTo>
                <a:cubicBezTo>
                  <a:pt x="0" y="34115"/>
                  <a:pt x="34115" y="0"/>
                  <a:pt x="76198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6541770" y="5859782"/>
            <a:ext cx="4981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Benefit: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Safety net—hard to permanently lose work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541145" cy="312420"/>
          </a:xfrm>
          <a:custGeom>
            <a:avLst/>
            <a:gdLst/>
            <a:ahLst/>
            <a:cxnLst/>
            <a:rect l="l" t="t" r="r" b="b"/>
            <a:pathLst>
              <a:path w="1541145" h="312420">
                <a:moveTo>
                  <a:pt x="156210" y="0"/>
                </a:moveTo>
                <a:lnTo>
                  <a:pt x="1384935" y="0"/>
                </a:lnTo>
                <a:cubicBezTo>
                  <a:pt x="1471150" y="0"/>
                  <a:pt x="1541145" y="69995"/>
                  <a:pt x="1541145" y="156210"/>
                </a:cubicBezTo>
                <a:lnTo>
                  <a:pt x="1541145" y="156210"/>
                </a:lnTo>
                <a:cubicBezTo>
                  <a:pt x="1541145" y="242425"/>
                  <a:pt x="1471150" y="312420"/>
                  <a:pt x="13849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1"/>
            <a:ext cx="129932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Core Workflow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The Three States of Git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90651"/>
            <a:ext cx="6151245" cy="3731895"/>
          </a:xfrm>
          <a:custGeom>
            <a:avLst/>
            <a:gdLst/>
            <a:ahLst/>
            <a:cxnLst/>
            <a:rect l="l" t="t" r="r" b="b"/>
            <a:pathLst>
              <a:path w="6151245" h="3731895">
                <a:moveTo>
                  <a:pt x="76205" y="0"/>
                </a:moveTo>
                <a:lnTo>
                  <a:pt x="6075040" y="0"/>
                </a:lnTo>
                <a:cubicBezTo>
                  <a:pt x="6117127" y="0"/>
                  <a:pt x="6151245" y="34118"/>
                  <a:pt x="6151245" y="76205"/>
                </a:cubicBezTo>
                <a:lnTo>
                  <a:pt x="6151245" y="3655690"/>
                </a:lnTo>
                <a:cubicBezTo>
                  <a:pt x="6151245" y="3697777"/>
                  <a:pt x="6117127" y="3731895"/>
                  <a:pt x="6075040" y="3731895"/>
                </a:cubicBezTo>
                <a:lnTo>
                  <a:pt x="76205" y="3731895"/>
                </a:lnTo>
                <a:cubicBezTo>
                  <a:pt x="34118" y="3731895"/>
                  <a:pt x="0" y="3697777"/>
                  <a:pt x="0" y="3655690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69595" y="2209800"/>
            <a:ext cx="57816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File State Transitions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17220" y="27051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8" name="Shape 6"/>
          <p:cNvSpPr/>
          <p:nvPr/>
        </p:nvSpPr>
        <p:spPr>
          <a:xfrm>
            <a:off x="883920" y="2971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10562" y="9689"/>
                </a:moveTo>
                <a:cubicBezTo>
                  <a:pt x="200784" y="-89"/>
                  <a:pt x="184978" y="-89"/>
                  <a:pt x="175200" y="9689"/>
                </a:cubicBezTo>
                <a:lnTo>
                  <a:pt x="164306" y="20583"/>
                </a:lnTo>
                <a:lnTo>
                  <a:pt x="208017" y="64294"/>
                </a:lnTo>
                <a:lnTo>
                  <a:pt x="218911" y="53400"/>
                </a:lnTo>
                <a:cubicBezTo>
                  <a:pt x="228689" y="43622"/>
                  <a:pt x="228689" y="27816"/>
                  <a:pt x="218911" y="18038"/>
                </a:cubicBezTo>
                <a:lnTo>
                  <a:pt x="210562" y="9689"/>
                </a:lnTo>
                <a:close/>
                <a:moveTo>
                  <a:pt x="76974" y="107915"/>
                </a:moveTo>
                <a:cubicBezTo>
                  <a:pt x="74250" y="110639"/>
                  <a:pt x="72152" y="113987"/>
                  <a:pt x="70946" y="117693"/>
                </a:cubicBezTo>
                <a:lnTo>
                  <a:pt x="57730" y="157341"/>
                </a:lnTo>
                <a:cubicBezTo>
                  <a:pt x="56436" y="161181"/>
                  <a:pt x="57463" y="165422"/>
                  <a:pt x="60320" y="168325"/>
                </a:cubicBezTo>
                <a:cubicBezTo>
                  <a:pt x="63178" y="171227"/>
                  <a:pt x="67419" y="172209"/>
                  <a:pt x="71304" y="170914"/>
                </a:cubicBezTo>
                <a:lnTo>
                  <a:pt x="110951" y="157698"/>
                </a:lnTo>
                <a:cubicBezTo>
                  <a:pt x="114613" y="156493"/>
                  <a:pt x="117961" y="154394"/>
                  <a:pt x="120729" y="151671"/>
                </a:cubicBezTo>
                <a:lnTo>
                  <a:pt x="192881" y="79430"/>
                </a:lnTo>
                <a:lnTo>
                  <a:pt x="149170" y="35719"/>
                </a:lnTo>
                <a:lnTo>
                  <a:pt x="76974" y="107915"/>
                </a:lnTo>
                <a:close/>
                <a:moveTo>
                  <a:pt x="42863" y="28575"/>
                </a:moveTo>
                <a:cubicBezTo>
                  <a:pt x="19199" y="28575"/>
                  <a:pt x="0" y="47774"/>
                  <a:pt x="0" y="71438"/>
                </a:cubicBezTo>
                <a:lnTo>
                  <a:pt x="0" y="185738"/>
                </a:lnTo>
                <a:cubicBezTo>
                  <a:pt x="0" y="209401"/>
                  <a:pt x="19199" y="228600"/>
                  <a:pt x="42863" y="228600"/>
                </a:cubicBezTo>
                <a:lnTo>
                  <a:pt x="157163" y="228600"/>
                </a:lnTo>
                <a:cubicBezTo>
                  <a:pt x="180826" y="228600"/>
                  <a:pt x="200025" y="209401"/>
                  <a:pt x="200025" y="185738"/>
                </a:cubicBezTo>
                <a:lnTo>
                  <a:pt x="200025" y="142875"/>
                </a:lnTo>
                <a:cubicBezTo>
                  <a:pt x="200025" y="134972"/>
                  <a:pt x="193640" y="128588"/>
                  <a:pt x="185738" y="128588"/>
                </a:cubicBezTo>
                <a:cubicBezTo>
                  <a:pt x="177835" y="128588"/>
                  <a:pt x="171450" y="134972"/>
                  <a:pt x="171450" y="142875"/>
                </a:cubicBezTo>
                <a:lnTo>
                  <a:pt x="171450" y="185738"/>
                </a:lnTo>
                <a:cubicBezTo>
                  <a:pt x="171450" y="193640"/>
                  <a:pt x="165065" y="200025"/>
                  <a:pt x="157163" y="200025"/>
                </a:cubicBezTo>
                <a:lnTo>
                  <a:pt x="42863" y="200025"/>
                </a:lnTo>
                <a:cubicBezTo>
                  <a:pt x="34960" y="200025"/>
                  <a:pt x="28575" y="193640"/>
                  <a:pt x="28575" y="185738"/>
                </a:cubicBezTo>
                <a:lnTo>
                  <a:pt x="28575" y="71438"/>
                </a:lnTo>
                <a:cubicBezTo>
                  <a:pt x="28575" y="63535"/>
                  <a:pt x="34960" y="57150"/>
                  <a:pt x="42863" y="57150"/>
                </a:cubicBezTo>
                <a:lnTo>
                  <a:pt x="85725" y="57150"/>
                </a:lnTo>
                <a:cubicBezTo>
                  <a:pt x="93628" y="57150"/>
                  <a:pt x="100013" y="50765"/>
                  <a:pt x="100013" y="42863"/>
                </a:cubicBezTo>
                <a:cubicBezTo>
                  <a:pt x="100013" y="34960"/>
                  <a:pt x="93628" y="28575"/>
                  <a:pt x="85725" y="28575"/>
                </a:cubicBezTo>
                <a:lnTo>
                  <a:pt x="42863" y="28575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9" name="Text 7"/>
          <p:cNvSpPr/>
          <p:nvPr/>
        </p:nvSpPr>
        <p:spPr>
          <a:xfrm>
            <a:off x="574358" y="3581400"/>
            <a:ext cx="847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Modified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83883" y="3924300"/>
            <a:ext cx="8286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Changed but</a:t>
            </a:r>
            <a:endParaRPr lang="en-US" sz="1600" dirty="0"/>
          </a:p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not staged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044898" y="3276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10"/>
          <p:cNvSpPr/>
          <p:nvPr/>
        </p:nvSpPr>
        <p:spPr>
          <a:xfrm>
            <a:off x="1991201" y="3581400"/>
            <a:ext cx="3905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add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939177" y="27051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4" name="Shape 12"/>
          <p:cNvSpPr/>
          <p:nvPr/>
        </p:nvSpPr>
        <p:spPr>
          <a:xfrm>
            <a:off x="3205877" y="29718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859" y="21431"/>
                </a:moveTo>
                <a:cubicBezTo>
                  <a:pt x="11921" y="21431"/>
                  <a:pt x="7144" y="26209"/>
                  <a:pt x="7144" y="32147"/>
                </a:cubicBezTo>
                <a:lnTo>
                  <a:pt x="7144" y="53578"/>
                </a:lnTo>
                <a:cubicBezTo>
                  <a:pt x="7144" y="59516"/>
                  <a:pt x="11921" y="64294"/>
                  <a:pt x="17859" y="64294"/>
                </a:cubicBezTo>
                <a:lnTo>
                  <a:pt x="39291" y="64294"/>
                </a:lnTo>
                <a:cubicBezTo>
                  <a:pt x="45229" y="64294"/>
                  <a:pt x="50006" y="59516"/>
                  <a:pt x="50006" y="53578"/>
                </a:cubicBezTo>
                <a:lnTo>
                  <a:pt x="50006" y="32147"/>
                </a:lnTo>
                <a:cubicBezTo>
                  <a:pt x="50006" y="26209"/>
                  <a:pt x="45229" y="21431"/>
                  <a:pt x="39291" y="21431"/>
                </a:cubicBezTo>
                <a:lnTo>
                  <a:pt x="17859" y="21431"/>
                </a:lnTo>
                <a:close/>
                <a:moveTo>
                  <a:pt x="85725" y="28575"/>
                </a:moveTo>
                <a:cubicBezTo>
                  <a:pt x="77822" y="28575"/>
                  <a:pt x="71438" y="34960"/>
                  <a:pt x="71438" y="42863"/>
                </a:cubicBezTo>
                <a:cubicBezTo>
                  <a:pt x="71438" y="50765"/>
                  <a:pt x="77822" y="57150"/>
                  <a:pt x="85725" y="57150"/>
                </a:cubicBezTo>
                <a:lnTo>
                  <a:pt x="214313" y="57150"/>
                </a:lnTo>
                <a:cubicBezTo>
                  <a:pt x="222215" y="57150"/>
                  <a:pt x="228600" y="50765"/>
                  <a:pt x="228600" y="42863"/>
                </a:cubicBezTo>
                <a:cubicBezTo>
                  <a:pt x="228600" y="34960"/>
                  <a:pt x="222215" y="28575"/>
                  <a:pt x="214313" y="28575"/>
                </a:cubicBezTo>
                <a:lnTo>
                  <a:pt x="85725" y="28575"/>
                </a:lnTo>
                <a:close/>
                <a:moveTo>
                  <a:pt x="85725" y="100013"/>
                </a:moveTo>
                <a:cubicBezTo>
                  <a:pt x="77822" y="100013"/>
                  <a:pt x="71438" y="106397"/>
                  <a:pt x="71438" y="114300"/>
                </a:cubicBezTo>
                <a:cubicBezTo>
                  <a:pt x="71438" y="122203"/>
                  <a:pt x="77822" y="128588"/>
                  <a:pt x="85725" y="128588"/>
                </a:cubicBezTo>
                <a:lnTo>
                  <a:pt x="214313" y="128588"/>
                </a:lnTo>
                <a:cubicBezTo>
                  <a:pt x="222215" y="128588"/>
                  <a:pt x="228600" y="122203"/>
                  <a:pt x="228600" y="114300"/>
                </a:cubicBezTo>
                <a:cubicBezTo>
                  <a:pt x="228600" y="106397"/>
                  <a:pt x="222215" y="100013"/>
                  <a:pt x="214313" y="100013"/>
                </a:cubicBezTo>
                <a:lnTo>
                  <a:pt x="85725" y="100013"/>
                </a:lnTo>
                <a:close/>
                <a:moveTo>
                  <a:pt x="85725" y="171450"/>
                </a:moveTo>
                <a:cubicBezTo>
                  <a:pt x="77822" y="171450"/>
                  <a:pt x="71438" y="177835"/>
                  <a:pt x="71438" y="185738"/>
                </a:cubicBezTo>
                <a:cubicBezTo>
                  <a:pt x="71438" y="193640"/>
                  <a:pt x="77822" y="200025"/>
                  <a:pt x="85725" y="200025"/>
                </a:cubicBezTo>
                <a:lnTo>
                  <a:pt x="214313" y="200025"/>
                </a:lnTo>
                <a:cubicBezTo>
                  <a:pt x="222215" y="200025"/>
                  <a:pt x="228600" y="193640"/>
                  <a:pt x="228600" y="185738"/>
                </a:cubicBezTo>
                <a:cubicBezTo>
                  <a:pt x="228600" y="177835"/>
                  <a:pt x="222215" y="171450"/>
                  <a:pt x="214313" y="171450"/>
                </a:cubicBezTo>
                <a:lnTo>
                  <a:pt x="85725" y="171450"/>
                </a:lnTo>
                <a:close/>
                <a:moveTo>
                  <a:pt x="7144" y="103584"/>
                </a:moveTo>
                <a:lnTo>
                  <a:pt x="7144" y="125016"/>
                </a:lnTo>
                <a:cubicBezTo>
                  <a:pt x="7144" y="130954"/>
                  <a:pt x="11921" y="135731"/>
                  <a:pt x="17859" y="135731"/>
                </a:cubicBezTo>
                <a:lnTo>
                  <a:pt x="39291" y="135731"/>
                </a:lnTo>
                <a:cubicBezTo>
                  <a:pt x="45229" y="135731"/>
                  <a:pt x="50006" y="130954"/>
                  <a:pt x="50006" y="125016"/>
                </a:cubicBezTo>
                <a:lnTo>
                  <a:pt x="50006" y="103584"/>
                </a:lnTo>
                <a:cubicBezTo>
                  <a:pt x="50006" y="97646"/>
                  <a:pt x="45229" y="92869"/>
                  <a:pt x="39291" y="92869"/>
                </a:cubicBezTo>
                <a:lnTo>
                  <a:pt x="17859" y="92869"/>
                </a:lnTo>
                <a:cubicBezTo>
                  <a:pt x="11921" y="92869"/>
                  <a:pt x="7144" y="97646"/>
                  <a:pt x="7144" y="103584"/>
                </a:cubicBezTo>
                <a:close/>
                <a:moveTo>
                  <a:pt x="17859" y="164306"/>
                </a:moveTo>
                <a:cubicBezTo>
                  <a:pt x="11921" y="164306"/>
                  <a:pt x="7144" y="169084"/>
                  <a:pt x="7144" y="175022"/>
                </a:cubicBezTo>
                <a:lnTo>
                  <a:pt x="7144" y="196453"/>
                </a:lnTo>
                <a:cubicBezTo>
                  <a:pt x="7144" y="202391"/>
                  <a:pt x="11921" y="207169"/>
                  <a:pt x="17859" y="207169"/>
                </a:cubicBezTo>
                <a:lnTo>
                  <a:pt x="39291" y="207169"/>
                </a:lnTo>
                <a:cubicBezTo>
                  <a:pt x="45229" y="207169"/>
                  <a:pt x="50006" y="202391"/>
                  <a:pt x="50006" y="196453"/>
                </a:cubicBezTo>
                <a:lnTo>
                  <a:pt x="50006" y="175022"/>
                </a:lnTo>
                <a:cubicBezTo>
                  <a:pt x="50006" y="169084"/>
                  <a:pt x="45229" y="164306"/>
                  <a:pt x="39291" y="164306"/>
                </a:cubicBezTo>
                <a:lnTo>
                  <a:pt x="17859" y="164306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15" name="Text 13"/>
          <p:cNvSpPr/>
          <p:nvPr/>
        </p:nvSpPr>
        <p:spPr>
          <a:xfrm>
            <a:off x="2896314" y="3581400"/>
            <a:ext cx="847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Staged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2905839" y="3924300"/>
            <a:ext cx="8286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Marked for</a:t>
            </a:r>
            <a:endParaRPr lang="en-US" sz="1600" dirty="0"/>
          </a:p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next commit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462344" y="3276600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224403" y="124391"/>
                </a:moveTo>
                <a:cubicBezTo>
                  <a:pt x="229984" y="118809"/>
                  <a:pt x="229984" y="109746"/>
                  <a:pt x="224403" y="104165"/>
                </a:cubicBezTo>
                <a:lnTo>
                  <a:pt x="152966" y="32727"/>
                </a:lnTo>
                <a:cubicBezTo>
                  <a:pt x="147384" y="27146"/>
                  <a:pt x="138321" y="27146"/>
                  <a:pt x="132740" y="32727"/>
                </a:cubicBezTo>
                <a:cubicBezTo>
                  <a:pt x="127159" y="38308"/>
                  <a:pt x="127159" y="47372"/>
                  <a:pt x="132740" y="52953"/>
                </a:cubicBezTo>
                <a:lnTo>
                  <a:pt x="179799" y="100013"/>
                </a:lnTo>
                <a:lnTo>
                  <a:pt x="14288" y="100013"/>
                </a:lnTo>
                <a:cubicBezTo>
                  <a:pt x="6385" y="100013"/>
                  <a:pt x="0" y="106397"/>
                  <a:pt x="0" y="114300"/>
                </a:cubicBezTo>
                <a:cubicBezTo>
                  <a:pt x="0" y="122203"/>
                  <a:pt x="6385" y="128588"/>
                  <a:pt x="14288" y="128588"/>
                </a:cubicBezTo>
                <a:lnTo>
                  <a:pt x="179799" y="128588"/>
                </a:lnTo>
                <a:lnTo>
                  <a:pt x="132740" y="175647"/>
                </a:lnTo>
                <a:cubicBezTo>
                  <a:pt x="127159" y="181228"/>
                  <a:pt x="127159" y="190292"/>
                  <a:pt x="132740" y="195873"/>
                </a:cubicBezTo>
                <a:cubicBezTo>
                  <a:pt x="138321" y="201454"/>
                  <a:pt x="147384" y="201454"/>
                  <a:pt x="152966" y="195873"/>
                </a:cubicBezTo>
                <a:lnTo>
                  <a:pt x="224403" y="12443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8" name="Text 16"/>
          <p:cNvSpPr/>
          <p:nvPr/>
        </p:nvSpPr>
        <p:spPr>
          <a:xfrm>
            <a:off x="4313158" y="3581400"/>
            <a:ext cx="58102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commit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5497711" y="2705100"/>
            <a:ext cx="762000" cy="762000"/>
          </a:xfrm>
          <a:custGeom>
            <a:avLst/>
            <a:gdLst/>
            <a:ahLst/>
            <a:cxnLst/>
            <a:rect l="l" t="t" r="r" b="b"/>
            <a:pathLst>
              <a:path w="762000" h="762000">
                <a:moveTo>
                  <a:pt x="381000" y="0"/>
                </a:moveTo>
                <a:lnTo>
                  <a:pt x="381000" y="0"/>
                </a:lnTo>
                <a:cubicBezTo>
                  <a:pt x="591280" y="0"/>
                  <a:pt x="762000" y="170720"/>
                  <a:pt x="762000" y="381000"/>
                </a:cubicBezTo>
                <a:lnTo>
                  <a:pt x="762000" y="381000"/>
                </a:lnTo>
                <a:cubicBezTo>
                  <a:pt x="762000" y="591280"/>
                  <a:pt x="591280" y="762000"/>
                  <a:pt x="381000" y="762000"/>
                </a:cubicBezTo>
                <a:lnTo>
                  <a:pt x="381000" y="762000"/>
                </a:lnTo>
                <a:cubicBezTo>
                  <a:pt x="170720" y="762000"/>
                  <a:pt x="0" y="591280"/>
                  <a:pt x="0" y="381000"/>
                </a:cubicBezTo>
                <a:lnTo>
                  <a:pt x="0" y="381000"/>
                </a:lnTo>
                <a:cubicBezTo>
                  <a:pt x="0" y="170720"/>
                  <a:pt x="170720" y="0"/>
                  <a:pt x="3810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Shape 18"/>
          <p:cNvSpPr/>
          <p:nvPr/>
        </p:nvSpPr>
        <p:spPr>
          <a:xfrm>
            <a:off x="5778698" y="2971800"/>
            <a:ext cx="200025" cy="228600"/>
          </a:xfrm>
          <a:custGeom>
            <a:avLst/>
            <a:gdLst/>
            <a:ahLst/>
            <a:cxnLst/>
            <a:rect l="l" t="t" r="r" b="b"/>
            <a:pathLst>
              <a:path w="200025" h="228600">
                <a:moveTo>
                  <a:pt x="194131" y="31299"/>
                </a:moveTo>
                <a:cubicBezTo>
                  <a:pt x="200516" y="35942"/>
                  <a:pt x="201945" y="44872"/>
                  <a:pt x="197301" y="51256"/>
                </a:cubicBezTo>
                <a:lnTo>
                  <a:pt x="83001" y="208419"/>
                </a:lnTo>
                <a:cubicBezTo>
                  <a:pt x="80546" y="211812"/>
                  <a:pt x="76751" y="213911"/>
                  <a:pt x="72554" y="214268"/>
                </a:cubicBezTo>
                <a:cubicBezTo>
                  <a:pt x="68357" y="214625"/>
                  <a:pt x="64294" y="213062"/>
                  <a:pt x="61347" y="210116"/>
                </a:cubicBezTo>
                <a:lnTo>
                  <a:pt x="4197" y="152966"/>
                </a:lnTo>
                <a:cubicBezTo>
                  <a:pt x="-1384" y="147384"/>
                  <a:pt x="-1384" y="138321"/>
                  <a:pt x="4197" y="132740"/>
                </a:cubicBezTo>
                <a:cubicBezTo>
                  <a:pt x="9778" y="127159"/>
                  <a:pt x="18842" y="127159"/>
                  <a:pt x="24423" y="132740"/>
                </a:cubicBezTo>
                <a:lnTo>
                  <a:pt x="69741" y="178058"/>
                </a:lnTo>
                <a:lnTo>
                  <a:pt x="174218" y="34424"/>
                </a:lnTo>
                <a:cubicBezTo>
                  <a:pt x="178862" y="28039"/>
                  <a:pt x="187791" y="26610"/>
                  <a:pt x="194176" y="31254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21" name="Text 19"/>
          <p:cNvSpPr/>
          <p:nvPr/>
        </p:nvSpPr>
        <p:spPr>
          <a:xfrm>
            <a:off x="5409129" y="3581400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Committed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418654" y="3924300"/>
            <a:ext cx="9239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Safely stored</a:t>
            </a:r>
            <a:endParaRPr lang="en-US" sz="1600" dirty="0"/>
          </a:p>
          <a:p>
            <a:pPr algn="ctr"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 database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84810" y="5284469"/>
            <a:ext cx="1941195" cy="1188720"/>
          </a:xfrm>
          <a:custGeom>
            <a:avLst/>
            <a:gdLst/>
            <a:ahLst/>
            <a:cxnLst/>
            <a:rect l="l" t="t" r="r" b="b"/>
            <a:pathLst>
              <a:path w="1941195" h="1188720">
                <a:moveTo>
                  <a:pt x="76197" y="0"/>
                </a:moveTo>
                <a:lnTo>
                  <a:pt x="1864998" y="0"/>
                </a:lnTo>
                <a:cubicBezTo>
                  <a:pt x="1907080" y="0"/>
                  <a:pt x="1941195" y="34115"/>
                  <a:pt x="1941195" y="76197"/>
                </a:cubicBezTo>
                <a:lnTo>
                  <a:pt x="1941195" y="1112523"/>
                </a:lnTo>
                <a:cubicBezTo>
                  <a:pt x="1941195" y="1154605"/>
                  <a:pt x="1907080" y="1188720"/>
                  <a:pt x="1864998" y="1188720"/>
                </a:cubicBezTo>
                <a:lnTo>
                  <a:pt x="76197" y="1188720"/>
                </a:lnTo>
                <a:cubicBezTo>
                  <a:pt x="34115" y="1188720"/>
                  <a:pt x="0" y="1154605"/>
                  <a:pt x="0" y="111252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0160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60070" y="547878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19050" y="133350"/>
                </a:moveTo>
                <a:lnTo>
                  <a:pt x="133350" y="133350"/>
                </a:lnTo>
                <a:cubicBezTo>
                  <a:pt x="143857" y="133350"/>
                  <a:pt x="152400" y="124807"/>
                  <a:pt x="152400" y="114300"/>
                </a:cubicBezTo>
                <a:lnTo>
                  <a:pt x="152400" y="42863"/>
                </a:lnTo>
                <a:cubicBezTo>
                  <a:pt x="152400" y="32355"/>
                  <a:pt x="143857" y="23813"/>
                  <a:pt x="133350" y="23813"/>
                </a:cubicBezTo>
                <a:lnTo>
                  <a:pt x="88910" y="23813"/>
                </a:lnTo>
                <a:cubicBezTo>
                  <a:pt x="86856" y="23813"/>
                  <a:pt x="84832" y="23158"/>
                  <a:pt x="83195" y="21908"/>
                </a:cubicBezTo>
                <a:lnTo>
                  <a:pt x="71765" y="13335"/>
                </a:lnTo>
                <a:cubicBezTo>
                  <a:pt x="68461" y="10864"/>
                  <a:pt x="64443" y="9525"/>
                  <a:pt x="60335" y="9525"/>
                </a:cubicBezTo>
                <a:lnTo>
                  <a:pt x="19050" y="9525"/>
                </a:lnTo>
                <a:cubicBezTo>
                  <a:pt x="8543" y="9525"/>
                  <a:pt x="0" y="18068"/>
                  <a:pt x="0" y="28575"/>
                </a:cubicBezTo>
                <a:lnTo>
                  <a:pt x="0" y="114300"/>
                </a:lnTo>
                <a:cubicBezTo>
                  <a:pt x="0" y="124807"/>
                  <a:pt x="8543" y="133350"/>
                  <a:pt x="19050" y="13335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5" name="Text 23"/>
          <p:cNvSpPr/>
          <p:nvPr/>
        </p:nvSpPr>
        <p:spPr>
          <a:xfrm>
            <a:off x="731520" y="5440682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Working Tree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41020" y="5745482"/>
            <a:ext cx="16954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checkout of one version of the project. Files you edit live here.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2489121" y="5284469"/>
            <a:ext cx="1941195" cy="1188720"/>
          </a:xfrm>
          <a:custGeom>
            <a:avLst/>
            <a:gdLst/>
            <a:ahLst/>
            <a:cxnLst/>
            <a:rect l="l" t="t" r="r" b="b"/>
            <a:pathLst>
              <a:path w="1941195" h="1188720">
                <a:moveTo>
                  <a:pt x="76197" y="0"/>
                </a:moveTo>
                <a:lnTo>
                  <a:pt x="1864998" y="0"/>
                </a:lnTo>
                <a:cubicBezTo>
                  <a:pt x="1907080" y="0"/>
                  <a:pt x="1941195" y="34115"/>
                  <a:pt x="1941195" y="76197"/>
                </a:cubicBezTo>
                <a:lnTo>
                  <a:pt x="1941195" y="1112523"/>
                </a:lnTo>
                <a:cubicBezTo>
                  <a:pt x="1941195" y="1154605"/>
                  <a:pt x="1907080" y="1188720"/>
                  <a:pt x="1864998" y="1188720"/>
                </a:cubicBezTo>
                <a:lnTo>
                  <a:pt x="76197" y="1188720"/>
                </a:lnTo>
                <a:cubicBezTo>
                  <a:pt x="34115" y="1188720"/>
                  <a:pt x="0" y="1154605"/>
                  <a:pt x="0" y="111252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664381" y="5478782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69205" y="1548"/>
                </a:moveTo>
                <a:cubicBezTo>
                  <a:pt x="73640" y="-506"/>
                  <a:pt x="78760" y="-506"/>
                  <a:pt x="83195" y="1548"/>
                </a:cubicBezTo>
                <a:lnTo>
                  <a:pt x="148263" y="31611"/>
                </a:lnTo>
                <a:cubicBezTo>
                  <a:pt x="150793" y="32772"/>
                  <a:pt x="152400" y="35302"/>
                  <a:pt x="152400" y="38100"/>
                </a:cubicBezTo>
                <a:cubicBezTo>
                  <a:pt x="152400" y="40898"/>
                  <a:pt x="150793" y="43428"/>
                  <a:pt x="148263" y="44589"/>
                </a:cubicBezTo>
                <a:lnTo>
                  <a:pt x="83195" y="74652"/>
                </a:lnTo>
                <a:cubicBezTo>
                  <a:pt x="78760" y="76706"/>
                  <a:pt x="73640" y="76706"/>
                  <a:pt x="69205" y="74652"/>
                </a:cubicBezTo>
                <a:lnTo>
                  <a:pt x="4137" y="44589"/>
                </a:lnTo>
                <a:cubicBezTo>
                  <a:pt x="1607" y="43398"/>
                  <a:pt x="0" y="40868"/>
                  <a:pt x="0" y="38100"/>
                </a:cubicBezTo>
                <a:cubicBezTo>
                  <a:pt x="0" y="35332"/>
                  <a:pt x="1607" y="32772"/>
                  <a:pt x="4137" y="31611"/>
                </a:cubicBezTo>
                <a:lnTo>
                  <a:pt x="69205" y="1548"/>
                </a:lnTo>
                <a:close/>
                <a:moveTo>
                  <a:pt x="14317" y="65008"/>
                </a:moveTo>
                <a:lnTo>
                  <a:pt x="63222" y="87600"/>
                </a:lnTo>
                <a:cubicBezTo>
                  <a:pt x="71467" y="91410"/>
                  <a:pt x="80962" y="91410"/>
                  <a:pt x="89208" y="87600"/>
                </a:cubicBezTo>
                <a:lnTo>
                  <a:pt x="138113" y="65008"/>
                </a:lnTo>
                <a:lnTo>
                  <a:pt x="148263" y="69711"/>
                </a:lnTo>
                <a:cubicBezTo>
                  <a:pt x="150793" y="70872"/>
                  <a:pt x="152400" y="73402"/>
                  <a:pt x="152400" y="76200"/>
                </a:cubicBezTo>
                <a:cubicBezTo>
                  <a:pt x="152400" y="78998"/>
                  <a:pt x="150793" y="81528"/>
                  <a:pt x="148263" y="82689"/>
                </a:cubicBezTo>
                <a:lnTo>
                  <a:pt x="83195" y="112752"/>
                </a:lnTo>
                <a:cubicBezTo>
                  <a:pt x="78760" y="114806"/>
                  <a:pt x="73640" y="114806"/>
                  <a:pt x="69205" y="112752"/>
                </a:cubicBezTo>
                <a:lnTo>
                  <a:pt x="4137" y="82689"/>
                </a:lnTo>
                <a:cubicBezTo>
                  <a:pt x="1607" y="81498"/>
                  <a:pt x="0" y="78968"/>
                  <a:pt x="0" y="76200"/>
                </a:cubicBezTo>
                <a:cubicBezTo>
                  <a:pt x="0" y="73432"/>
                  <a:pt x="1607" y="70872"/>
                  <a:pt x="4137" y="69711"/>
                </a:cubicBezTo>
                <a:lnTo>
                  <a:pt x="14288" y="65008"/>
                </a:lnTo>
                <a:close/>
                <a:moveTo>
                  <a:pt x="4137" y="107811"/>
                </a:moveTo>
                <a:lnTo>
                  <a:pt x="14288" y="103108"/>
                </a:lnTo>
                <a:lnTo>
                  <a:pt x="63192" y="125700"/>
                </a:lnTo>
                <a:cubicBezTo>
                  <a:pt x="71438" y="129510"/>
                  <a:pt x="80933" y="129510"/>
                  <a:pt x="89178" y="125700"/>
                </a:cubicBezTo>
                <a:lnTo>
                  <a:pt x="138083" y="103108"/>
                </a:lnTo>
                <a:lnTo>
                  <a:pt x="148233" y="107811"/>
                </a:lnTo>
                <a:cubicBezTo>
                  <a:pt x="150763" y="108972"/>
                  <a:pt x="152370" y="111502"/>
                  <a:pt x="152370" y="114300"/>
                </a:cubicBezTo>
                <a:cubicBezTo>
                  <a:pt x="152370" y="117098"/>
                  <a:pt x="150763" y="119628"/>
                  <a:pt x="148233" y="120789"/>
                </a:cubicBezTo>
                <a:lnTo>
                  <a:pt x="83165" y="150852"/>
                </a:lnTo>
                <a:cubicBezTo>
                  <a:pt x="78730" y="152906"/>
                  <a:pt x="73610" y="152906"/>
                  <a:pt x="69175" y="150852"/>
                </a:cubicBezTo>
                <a:lnTo>
                  <a:pt x="4137" y="120789"/>
                </a:lnTo>
                <a:cubicBezTo>
                  <a:pt x="1607" y="119598"/>
                  <a:pt x="0" y="117068"/>
                  <a:pt x="0" y="114300"/>
                </a:cubicBezTo>
                <a:cubicBezTo>
                  <a:pt x="0" y="111532"/>
                  <a:pt x="1607" y="108972"/>
                  <a:pt x="4137" y="107811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9" name="Text 27"/>
          <p:cNvSpPr/>
          <p:nvPr/>
        </p:nvSpPr>
        <p:spPr>
          <a:xfrm>
            <a:off x="2835831" y="5440682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Staging Area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2645331" y="5745482"/>
            <a:ext cx="16954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Also called "index". Stores what will go into your next commit.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4593550" y="5284469"/>
            <a:ext cx="1941195" cy="1188720"/>
          </a:xfrm>
          <a:custGeom>
            <a:avLst/>
            <a:gdLst/>
            <a:ahLst/>
            <a:cxnLst/>
            <a:rect l="l" t="t" r="r" b="b"/>
            <a:pathLst>
              <a:path w="1941195" h="1188720">
                <a:moveTo>
                  <a:pt x="76197" y="0"/>
                </a:moveTo>
                <a:lnTo>
                  <a:pt x="1864998" y="0"/>
                </a:lnTo>
                <a:cubicBezTo>
                  <a:pt x="1907080" y="0"/>
                  <a:pt x="1941195" y="34115"/>
                  <a:pt x="1941195" y="76197"/>
                </a:cubicBezTo>
                <a:lnTo>
                  <a:pt x="1941195" y="1112523"/>
                </a:lnTo>
                <a:cubicBezTo>
                  <a:pt x="1941195" y="1154605"/>
                  <a:pt x="1907080" y="1188720"/>
                  <a:pt x="1864998" y="1188720"/>
                </a:cubicBezTo>
                <a:lnTo>
                  <a:pt x="76197" y="1188720"/>
                </a:lnTo>
                <a:cubicBezTo>
                  <a:pt x="34115" y="1188720"/>
                  <a:pt x="0" y="1154605"/>
                  <a:pt x="0" y="1112523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778335" y="547878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33350" y="61258"/>
                </a:moveTo>
                <a:cubicBezTo>
                  <a:pt x="128945" y="64175"/>
                  <a:pt x="123885" y="66526"/>
                  <a:pt x="118616" y="68401"/>
                </a:cubicBezTo>
                <a:cubicBezTo>
                  <a:pt x="104626" y="73402"/>
                  <a:pt x="86261" y="76200"/>
                  <a:pt x="66675" y="76200"/>
                </a:cubicBezTo>
                <a:cubicBezTo>
                  <a:pt x="47089" y="76200"/>
                  <a:pt x="28694" y="73372"/>
                  <a:pt x="14734" y="68401"/>
                </a:cubicBezTo>
                <a:cubicBezTo>
                  <a:pt x="9495" y="66526"/>
                  <a:pt x="4405" y="64175"/>
                  <a:pt x="0" y="61258"/>
                </a:cubicBezTo>
                <a:lnTo>
                  <a:pt x="0" y="85725"/>
                </a:lnTo>
                <a:cubicBezTo>
                  <a:pt x="0" y="98881"/>
                  <a:pt x="29855" y="109537"/>
                  <a:pt x="66675" y="109537"/>
                </a:cubicBezTo>
                <a:cubicBezTo>
                  <a:pt x="103495" y="109537"/>
                  <a:pt x="133350" y="98881"/>
                  <a:pt x="133350" y="85725"/>
                </a:cubicBezTo>
                <a:lnTo>
                  <a:pt x="133350" y="61258"/>
                </a:lnTo>
                <a:close/>
                <a:moveTo>
                  <a:pt x="133350" y="38100"/>
                </a:moveTo>
                <a:lnTo>
                  <a:pt x="133350" y="23813"/>
                </a:lnTo>
                <a:cubicBezTo>
                  <a:pt x="133350" y="10656"/>
                  <a:pt x="103495" y="0"/>
                  <a:pt x="66675" y="0"/>
                </a:cubicBezTo>
                <a:cubicBezTo>
                  <a:pt x="29855" y="0"/>
                  <a:pt x="0" y="10656"/>
                  <a:pt x="0" y="23813"/>
                </a:cubicBezTo>
                <a:lnTo>
                  <a:pt x="0" y="38100"/>
                </a:lnTo>
                <a:cubicBezTo>
                  <a:pt x="0" y="51256"/>
                  <a:pt x="29855" y="61912"/>
                  <a:pt x="66675" y="61912"/>
                </a:cubicBezTo>
                <a:cubicBezTo>
                  <a:pt x="103495" y="61912"/>
                  <a:pt x="133350" y="51256"/>
                  <a:pt x="133350" y="38100"/>
                </a:cubicBezTo>
                <a:close/>
                <a:moveTo>
                  <a:pt x="118616" y="116026"/>
                </a:moveTo>
                <a:cubicBezTo>
                  <a:pt x="104656" y="120997"/>
                  <a:pt x="86291" y="123825"/>
                  <a:pt x="66675" y="123825"/>
                </a:cubicBezTo>
                <a:cubicBezTo>
                  <a:pt x="47059" y="123825"/>
                  <a:pt x="28694" y="120997"/>
                  <a:pt x="14734" y="116026"/>
                </a:cubicBezTo>
                <a:cubicBezTo>
                  <a:pt x="9495" y="114151"/>
                  <a:pt x="4405" y="111800"/>
                  <a:pt x="0" y="108883"/>
                </a:cubicBezTo>
                <a:lnTo>
                  <a:pt x="0" y="128588"/>
                </a:lnTo>
                <a:cubicBezTo>
                  <a:pt x="0" y="141744"/>
                  <a:pt x="29855" y="152400"/>
                  <a:pt x="66675" y="152400"/>
                </a:cubicBezTo>
                <a:cubicBezTo>
                  <a:pt x="103495" y="152400"/>
                  <a:pt x="133350" y="141744"/>
                  <a:pt x="133350" y="128588"/>
                </a:cubicBezTo>
                <a:lnTo>
                  <a:pt x="133350" y="108883"/>
                </a:lnTo>
                <a:cubicBezTo>
                  <a:pt x="128945" y="111800"/>
                  <a:pt x="123885" y="114151"/>
                  <a:pt x="118616" y="11602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3" name="Text 31"/>
          <p:cNvSpPr/>
          <p:nvPr/>
        </p:nvSpPr>
        <p:spPr>
          <a:xfrm>
            <a:off x="4940260" y="5440682"/>
            <a:ext cx="15144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Directory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749760" y="5745482"/>
            <a:ext cx="16954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.git folder. Stores metadata and object database for your project.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774180" y="1390651"/>
            <a:ext cx="5036820" cy="2931795"/>
          </a:xfrm>
          <a:custGeom>
            <a:avLst/>
            <a:gdLst/>
            <a:ahLst/>
            <a:cxnLst/>
            <a:rect l="l" t="t" r="r" b="b"/>
            <a:pathLst>
              <a:path w="5036820" h="2931795">
                <a:moveTo>
                  <a:pt x="76197" y="0"/>
                </a:moveTo>
                <a:lnTo>
                  <a:pt x="4960623" y="0"/>
                </a:lnTo>
                <a:cubicBezTo>
                  <a:pt x="5002705" y="0"/>
                  <a:pt x="5036820" y="34115"/>
                  <a:pt x="5036820" y="76197"/>
                </a:cubicBezTo>
                <a:lnTo>
                  <a:pt x="5036820" y="2855598"/>
                </a:lnTo>
                <a:cubicBezTo>
                  <a:pt x="5036820" y="2897680"/>
                  <a:pt x="5002705" y="2931795"/>
                  <a:pt x="4960623" y="2931795"/>
                </a:cubicBezTo>
                <a:lnTo>
                  <a:pt x="76197" y="2931795"/>
                </a:lnTo>
                <a:cubicBezTo>
                  <a:pt x="34115" y="2931795"/>
                  <a:pt x="0" y="2897680"/>
                  <a:pt x="0" y="2855598"/>
                </a:cubicBezTo>
                <a:lnTo>
                  <a:pt x="0" y="76197"/>
                </a:lnTo>
                <a:cubicBezTo>
                  <a:pt x="0" y="34143"/>
                  <a:pt x="34143" y="0"/>
                  <a:pt x="76197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992303" y="163258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3148" y="39715"/>
                </a:moveTo>
                <a:cubicBezTo>
                  <a:pt x="-1038" y="35529"/>
                  <a:pt x="-1038" y="28731"/>
                  <a:pt x="3148" y="24545"/>
                </a:cubicBezTo>
                <a:cubicBezTo>
                  <a:pt x="7334" y="20360"/>
                  <a:pt x="14131" y="20360"/>
                  <a:pt x="18317" y="24545"/>
                </a:cubicBezTo>
                <a:lnTo>
                  <a:pt x="71895" y="78124"/>
                </a:lnTo>
                <a:cubicBezTo>
                  <a:pt x="76081" y="82309"/>
                  <a:pt x="76081" y="89107"/>
                  <a:pt x="71895" y="93293"/>
                </a:cubicBezTo>
                <a:lnTo>
                  <a:pt x="18317" y="146871"/>
                </a:lnTo>
                <a:cubicBezTo>
                  <a:pt x="14131" y="151057"/>
                  <a:pt x="7334" y="151057"/>
                  <a:pt x="3148" y="146871"/>
                </a:cubicBezTo>
                <a:cubicBezTo>
                  <a:pt x="-1038" y="142685"/>
                  <a:pt x="-1038" y="135888"/>
                  <a:pt x="3148" y="131702"/>
                </a:cubicBezTo>
                <a:lnTo>
                  <a:pt x="49124" y="85725"/>
                </a:lnTo>
                <a:lnTo>
                  <a:pt x="3148" y="39715"/>
                </a:lnTo>
                <a:close/>
                <a:moveTo>
                  <a:pt x="75009" y="128588"/>
                </a:moveTo>
                <a:lnTo>
                  <a:pt x="160734" y="128588"/>
                </a:lnTo>
                <a:cubicBezTo>
                  <a:pt x="166661" y="128588"/>
                  <a:pt x="171450" y="133376"/>
                  <a:pt x="171450" y="139303"/>
                </a:cubicBezTo>
                <a:cubicBezTo>
                  <a:pt x="171450" y="145230"/>
                  <a:pt x="166661" y="150019"/>
                  <a:pt x="160734" y="150019"/>
                </a:cubicBezTo>
                <a:lnTo>
                  <a:pt x="75009" y="150019"/>
                </a:lnTo>
                <a:cubicBezTo>
                  <a:pt x="69082" y="150019"/>
                  <a:pt x="64294" y="145230"/>
                  <a:pt x="64294" y="139303"/>
                </a:cubicBezTo>
                <a:cubicBezTo>
                  <a:pt x="64294" y="133376"/>
                  <a:pt x="69082" y="128588"/>
                  <a:pt x="75009" y="12858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7" name="Text 35"/>
          <p:cNvSpPr/>
          <p:nvPr/>
        </p:nvSpPr>
        <p:spPr>
          <a:xfrm>
            <a:off x="7187565" y="1584959"/>
            <a:ext cx="45148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Basic Git Workflow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968490" y="200405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9" name="Text 37"/>
          <p:cNvSpPr/>
          <p:nvPr/>
        </p:nvSpPr>
        <p:spPr>
          <a:xfrm>
            <a:off x="6930390" y="2004059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7387590" y="2004059"/>
            <a:ext cx="1743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Modify Files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387590" y="2232659"/>
            <a:ext cx="1733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Edit files in your working tree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968490" y="2537459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3" name="Text 41"/>
          <p:cNvSpPr/>
          <p:nvPr/>
        </p:nvSpPr>
        <p:spPr>
          <a:xfrm>
            <a:off x="6930390" y="2537459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387590" y="2537459"/>
            <a:ext cx="1866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Stage Changes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387590" y="2766059"/>
            <a:ext cx="18573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Selectively stage with 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 add</a:t>
            </a:r>
            <a:endParaRPr lang="en-US" sz="1600" dirty="0"/>
          </a:p>
        </p:txBody>
      </p:sp>
      <p:sp>
        <p:nvSpPr>
          <p:cNvPr id="46" name="Shape 44"/>
          <p:cNvSpPr/>
          <p:nvPr/>
        </p:nvSpPr>
        <p:spPr>
          <a:xfrm>
            <a:off x="6968490" y="3078482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7" name="Text 45"/>
          <p:cNvSpPr/>
          <p:nvPr/>
        </p:nvSpPr>
        <p:spPr>
          <a:xfrm>
            <a:off x="6930390" y="3078482"/>
            <a:ext cx="381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7387590" y="3078482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Commit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7387590" y="3307082"/>
            <a:ext cx="14001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Save with 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 commit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774180" y="4478658"/>
            <a:ext cx="5036820" cy="874395"/>
          </a:xfrm>
          <a:custGeom>
            <a:avLst/>
            <a:gdLst/>
            <a:ahLst/>
            <a:cxnLst/>
            <a:rect l="l" t="t" r="r" b="b"/>
            <a:pathLst>
              <a:path w="5036820" h="874395">
                <a:moveTo>
                  <a:pt x="57150" y="0"/>
                </a:moveTo>
                <a:lnTo>
                  <a:pt x="4979670" y="0"/>
                </a:lnTo>
                <a:cubicBezTo>
                  <a:pt x="5011233" y="0"/>
                  <a:pt x="5036820" y="25587"/>
                  <a:pt x="5036820" y="57150"/>
                </a:cubicBezTo>
                <a:lnTo>
                  <a:pt x="5036820" y="817245"/>
                </a:lnTo>
                <a:cubicBezTo>
                  <a:pt x="5036820" y="848808"/>
                  <a:pt x="5011233" y="874395"/>
                  <a:pt x="4979670" y="874395"/>
                </a:cubicBezTo>
                <a:lnTo>
                  <a:pt x="57150" y="874395"/>
                </a:lnTo>
                <a:cubicBezTo>
                  <a:pt x="25587" y="874395"/>
                  <a:pt x="0" y="848808"/>
                  <a:pt x="0" y="817245"/>
                </a:cubicBezTo>
                <a:lnTo>
                  <a:pt x="0" y="57150"/>
                </a:lnTo>
                <a:cubicBezTo>
                  <a:pt x="0" y="25608"/>
                  <a:pt x="25608" y="0"/>
                  <a:pt x="5715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6930390" y="4596766"/>
            <a:ext cx="479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Example workflow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930390" y="4863466"/>
            <a:ext cx="4786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add file.txt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Stage file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930390" y="5049203"/>
            <a:ext cx="47863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commit -m "Add feature"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Commit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774180" y="5513069"/>
            <a:ext cx="5036820" cy="960120"/>
          </a:xfrm>
          <a:custGeom>
            <a:avLst/>
            <a:gdLst/>
            <a:ahLst/>
            <a:cxnLst/>
            <a:rect l="l" t="t" r="r" b="b"/>
            <a:pathLst>
              <a:path w="5036820" h="960120">
                <a:moveTo>
                  <a:pt x="76205" y="0"/>
                </a:moveTo>
                <a:lnTo>
                  <a:pt x="4960615" y="0"/>
                </a:lnTo>
                <a:cubicBezTo>
                  <a:pt x="5002702" y="0"/>
                  <a:pt x="5036820" y="34118"/>
                  <a:pt x="5036820" y="76205"/>
                </a:cubicBezTo>
                <a:lnTo>
                  <a:pt x="5036820" y="883915"/>
                </a:lnTo>
                <a:cubicBezTo>
                  <a:pt x="5036820" y="926002"/>
                  <a:pt x="5002702" y="960120"/>
                  <a:pt x="4960615" y="960120"/>
                </a:cubicBezTo>
                <a:lnTo>
                  <a:pt x="76205" y="960120"/>
                </a:lnTo>
                <a:cubicBezTo>
                  <a:pt x="34118" y="960120"/>
                  <a:pt x="0" y="926002"/>
                  <a:pt x="0" y="883915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978015" y="5707382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6" name="Text 54"/>
          <p:cNvSpPr/>
          <p:nvPr/>
        </p:nvSpPr>
        <p:spPr>
          <a:xfrm>
            <a:off x="7282815" y="5669282"/>
            <a:ext cx="44481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7282815" y="5935982"/>
            <a:ext cx="44386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staging area lets you craft your commits carefully—stage only related changes together for clean history.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769745" cy="312420"/>
          </a:xfrm>
          <a:custGeom>
            <a:avLst/>
            <a:gdLst/>
            <a:ahLst/>
            <a:cxnLst/>
            <a:rect l="l" t="t" r="r" b="b"/>
            <a:pathLst>
              <a:path w="1769745" h="312420">
                <a:moveTo>
                  <a:pt x="156210" y="0"/>
                </a:moveTo>
                <a:lnTo>
                  <a:pt x="1613535" y="0"/>
                </a:lnTo>
                <a:cubicBezTo>
                  <a:pt x="1699750" y="0"/>
                  <a:pt x="1769745" y="69995"/>
                  <a:pt x="1769745" y="156210"/>
                </a:cubicBezTo>
                <a:lnTo>
                  <a:pt x="1769745" y="156210"/>
                </a:lnTo>
                <a:cubicBezTo>
                  <a:pt x="1769745" y="242425"/>
                  <a:pt x="1699750" y="312420"/>
                  <a:pt x="16135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1"/>
            <a:ext cx="1527096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Internal Structure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1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Inside the .git Directory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1"/>
            <a:ext cx="5608320" cy="3798570"/>
          </a:xfrm>
          <a:custGeom>
            <a:avLst/>
            <a:gdLst/>
            <a:ahLst/>
            <a:cxnLst/>
            <a:rect l="l" t="t" r="r" b="b"/>
            <a:pathLst>
              <a:path w="5608320" h="3798570">
                <a:moveTo>
                  <a:pt x="76199" y="0"/>
                </a:moveTo>
                <a:lnTo>
                  <a:pt x="5532121" y="0"/>
                </a:lnTo>
                <a:cubicBezTo>
                  <a:pt x="5574204" y="0"/>
                  <a:pt x="5608320" y="34116"/>
                  <a:pt x="5608320" y="76199"/>
                </a:cubicBezTo>
                <a:lnTo>
                  <a:pt x="5608320" y="3722371"/>
                </a:lnTo>
                <a:cubicBezTo>
                  <a:pt x="5608320" y="3764454"/>
                  <a:pt x="5574204" y="3798570"/>
                  <a:pt x="5532121" y="3798570"/>
                </a:cubicBezTo>
                <a:lnTo>
                  <a:pt x="76199" y="3798570"/>
                </a:lnTo>
                <a:cubicBezTo>
                  <a:pt x="34116" y="3798570"/>
                  <a:pt x="0" y="3764454"/>
                  <a:pt x="0" y="372237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2217" y="1594484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6073" y="8037"/>
                </a:moveTo>
                <a:cubicBezTo>
                  <a:pt x="16073" y="3583"/>
                  <a:pt x="12490" y="0"/>
                  <a:pt x="8037" y="0"/>
                </a:cubicBezTo>
                <a:cubicBezTo>
                  <a:pt x="3583" y="0"/>
                  <a:pt x="0" y="3583"/>
                  <a:pt x="0" y="8037"/>
                </a:cubicBezTo>
                <a:lnTo>
                  <a:pt x="0" y="131266"/>
                </a:lnTo>
                <a:cubicBezTo>
                  <a:pt x="0" y="141614"/>
                  <a:pt x="8405" y="150019"/>
                  <a:pt x="18752" y="150019"/>
                </a:cubicBezTo>
                <a:lnTo>
                  <a:pt x="80367" y="150019"/>
                </a:lnTo>
                <a:lnTo>
                  <a:pt x="80367" y="133945"/>
                </a:lnTo>
                <a:lnTo>
                  <a:pt x="18752" y="133945"/>
                </a:lnTo>
                <a:cubicBezTo>
                  <a:pt x="17279" y="133945"/>
                  <a:pt x="16073" y="132740"/>
                  <a:pt x="16073" y="131266"/>
                </a:cubicBezTo>
                <a:lnTo>
                  <a:pt x="16073" y="53578"/>
                </a:lnTo>
                <a:lnTo>
                  <a:pt x="80367" y="53578"/>
                </a:lnTo>
                <a:lnTo>
                  <a:pt x="80367" y="37505"/>
                </a:lnTo>
                <a:lnTo>
                  <a:pt x="16073" y="37505"/>
                </a:lnTo>
                <a:lnTo>
                  <a:pt x="16073" y="8037"/>
                </a:lnTo>
                <a:close/>
                <a:moveTo>
                  <a:pt x="112514" y="75009"/>
                </a:moveTo>
                <a:lnTo>
                  <a:pt x="176808" y="75009"/>
                </a:lnTo>
                <a:cubicBezTo>
                  <a:pt x="185682" y="75009"/>
                  <a:pt x="192881" y="67810"/>
                  <a:pt x="192881" y="58936"/>
                </a:cubicBezTo>
                <a:lnTo>
                  <a:pt x="192881" y="26789"/>
                </a:lnTo>
                <a:cubicBezTo>
                  <a:pt x="192881" y="17915"/>
                  <a:pt x="185682" y="10716"/>
                  <a:pt x="176808" y="10716"/>
                </a:cubicBezTo>
                <a:lnTo>
                  <a:pt x="149115" y="10716"/>
                </a:lnTo>
                <a:cubicBezTo>
                  <a:pt x="146268" y="10716"/>
                  <a:pt x="143556" y="9577"/>
                  <a:pt x="141547" y="7568"/>
                </a:cubicBezTo>
                <a:lnTo>
                  <a:pt x="138667" y="4688"/>
                </a:lnTo>
                <a:cubicBezTo>
                  <a:pt x="135653" y="1674"/>
                  <a:pt x="131568" y="-33"/>
                  <a:pt x="127315" y="-33"/>
                </a:cubicBezTo>
                <a:lnTo>
                  <a:pt x="112514" y="0"/>
                </a:lnTo>
                <a:cubicBezTo>
                  <a:pt x="103640" y="0"/>
                  <a:pt x="96441" y="7200"/>
                  <a:pt x="96441" y="16073"/>
                </a:cubicBezTo>
                <a:lnTo>
                  <a:pt x="96441" y="58936"/>
                </a:lnTo>
                <a:cubicBezTo>
                  <a:pt x="96441" y="67810"/>
                  <a:pt x="103640" y="75009"/>
                  <a:pt x="112514" y="75009"/>
                </a:cubicBezTo>
                <a:close/>
                <a:moveTo>
                  <a:pt x="112514" y="171450"/>
                </a:moveTo>
                <a:lnTo>
                  <a:pt x="176808" y="171450"/>
                </a:lnTo>
                <a:cubicBezTo>
                  <a:pt x="185682" y="171450"/>
                  <a:pt x="192881" y="164250"/>
                  <a:pt x="192881" y="155377"/>
                </a:cubicBezTo>
                <a:lnTo>
                  <a:pt x="192881" y="123230"/>
                </a:lnTo>
                <a:cubicBezTo>
                  <a:pt x="192881" y="114356"/>
                  <a:pt x="185682" y="107156"/>
                  <a:pt x="176808" y="107156"/>
                </a:cubicBezTo>
                <a:lnTo>
                  <a:pt x="149115" y="107156"/>
                </a:lnTo>
                <a:cubicBezTo>
                  <a:pt x="146268" y="107156"/>
                  <a:pt x="143556" y="106018"/>
                  <a:pt x="141547" y="104009"/>
                </a:cubicBezTo>
                <a:lnTo>
                  <a:pt x="138667" y="101129"/>
                </a:lnTo>
                <a:cubicBezTo>
                  <a:pt x="135653" y="98115"/>
                  <a:pt x="131568" y="96407"/>
                  <a:pt x="127315" y="96407"/>
                </a:cubicBezTo>
                <a:lnTo>
                  <a:pt x="112514" y="96441"/>
                </a:lnTo>
                <a:cubicBezTo>
                  <a:pt x="103640" y="96441"/>
                  <a:pt x="96441" y="103640"/>
                  <a:pt x="96441" y="112514"/>
                </a:cubicBezTo>
                <a:lnTo>
                  <a:pt x="96441" y="155377"/>
                </a:lnTo>
                <a:cubicBezTo>
                  <a:pt x="96441" y="164250"/>
                  <a:pt x="103640" y="171450"/>
                  <a:pt x="112514" y="17145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798195" y="1546859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Directory Structure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82930" y="1969769"/>
            <a:ext cx="5217795" cy="1988820"/>
          </a:xfrm>
          <a:custGeom>
            <a:avLst/>
            <a:gdLst/>
            <a:ahLst/>
            <a:cxnLst/>
            <a:rect l="l" t="t" r="r" b="b"/>
            <a:pathLst>
              <a:path w="5217795" h="1988820">
                <a:moveTo>
                  <a:pt x="57159" y="0"/>
                </a:moveTo>
                <a:lnTo>
                  <a:pt x="5160636" y="0"/>
                </a:lnTo>
                <a:cubicBezTo>
                  <a:pt x="5192204" y="0"/>
                  <a:pt x="5217795" y="25591"/>
                  <a:pt x="5217795" y="57159"/>
                </a:cubicBezTo>
                <a:lnTo>
                  <a:pt x="5217795" y="1931661"/>
                </a:lnTo>
                <a:cubicBezTo>
                  <a:pt x="5217795" y="1963229"/>
                  <a:pt x="5192204" y="1988820"/>
                  <a:pt x="5160636" y="1988820"/>
                </a:cubicBezTo>
                <a:lnTo>
                  <a:pt x="57159" y="1988820"/>
                </a:lnTo>
                <a:cubicBezTo>
                  <a:pt x="25591" y="1988820"/>
                  <a:pt x="0" y="1963229"/>
                  <a:pt x="0" y="1931661"/>
                </a:cubicBezTo>
                <a:lnTo>
                  <a:pt x="0" y="57159"/>
                </a:lnTo>
                <a:cubicBezTo>
                  <a:pt x="0" y="25612"/>
                  <a:pt x="25612" y="0"/>
                  <a:pt x="57159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9140" y="20878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.git/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91540" y="2349819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config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Configuration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91540" y="2535557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description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Repo description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91540" y="2721294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HEAD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Current branch ref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91540" y="2907032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index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Staging area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91540" y="3092769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hooks/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Scripts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91540" y="3278507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info/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Exclude patterns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91540" y="3464244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├──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objects/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All content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91540" y="3649982"/>
            <a:ext cx="48148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└──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refs/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Branch refs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84810" y="5314951"/>
            <a:ext cx="5608320" cy="1264920"/>
          </a:xfrm>
          <a:custGeom>
            <a:avLst/>
            <a:gdLst/>
            <a:ahLst/>
            <a:cxnLst/>
            <a:rect l="l" t="t" r="r" b="b"/>
            <a:pathLst>
              <a:path w="5608320" h="1264920">
                <a:moveTo>
                  <a:pt x="76199" y="0"/>
                </a:moveTo>
                <a:lnTo>
                  <a:pt x="5532121" y="0"/>
                </a:lnTo>
                <a:cubicBezTo>
                  <a:pt x="5574205" y="0"/>
                  <a:pt x="5608320" y="34115"/>
                  <a:pt x="5608320" y="76199"/>
                </a:cubicBezTo>
                <a:lnTo>
                  <a:pt x="5608320" y="1188721"/>
                </a:lnTo>
                <a:cubicBezTo>
                  <a:pt x="5608320" y="1230805"/>
                  <a:pt x="5574205" y="1264920"/>
                  <a:pt x="5532121" y="1264920"/>
                </a:cubicBezTo>
                <a:lnTo>
                  <a:pt x="76199" y="1264920"/>
                </a:lnTo>
                <a:cubicBezTo>
                  <a:pt x="34115" y="1264920"/>
                  <a:pt x="0" y="1230805"/>
                  <a:pt x="0" y="118872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2932" y="555688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12514" y="117872"/>
                </a:moveTo>
                <a:cubicBezTo>
                  <a:pt x="145063" y="117872"/>
                  <a:pt x="171450" y="91485"/>
                  <a:pt x="171450" y="58936"/>
                </a:cubicBezTo>
                <a:cubicBezTo>
                  <a:pt x="171450" y="26387"/>
                  <a:pt x="145063" y="0"/>
                  <a:pt x="112514" y="0"/>
                </a:cubicBezTo>
                <a:cubicBezTo>
                  <a:pt x="79965" y="0"/>
                  <a:pt x="53578" y="26387"/>
                  <a:pt x="53578" y="58936"/>
                </a:cubicBezTo>
                <a:cubicBezTo>
                  <a:pt x="53578" y="65198"/>
                  <a:pt x="54549" y="71259"/>
                  <a:pt x="56357" y="76918"/>
                </a:cubicBezTo>
                <a:lnTo>
                  <a:pt x="2344" y="130932"/>
                </a:lnTo>
                <a:cubicBezTo>
                  <a:pt x="837" y="132438"/>
                  <a:pt x="0" y="134481"/>
                  <a:pt x="0" y="136624"/>
                </a:cubicBezTo>
                <a:lnTo>
                  <a:pt x="0" y="163413"/>
                </a:lnTo>
                <a:cubicBezTo>
                  <a:pt x="0" y="167867"/>
                  <a:pt x="3583" y="171450"/>
                  <a:pt x="8037" y="171450"/>
                </a:cubicBezTo>
                <a:lnTo>
                  <a:pt x="34826" y="171450"/>
                </a:lnTo>
                <a:cubicBezTo>
                  <a:pt x="39279" y="171450"/>
                  <a:pt x="42863" y="167867"/>
                  <a:pt x="42863" y="163413"/>
                </a:cubicBezTo>
                <a:lnTo>
                  <a:pt x="42863" y="150019"/>
                </a:lnTo>
                <a:lnTo>
                  <a:pt x="56257" y="150019"/>
                </a:lnTo>
                <a:cubicBezTo>
                  <a:pt x="60711" y="150019"/>
                  <a:pt x="64294" y="146436"/>
                  <a:pt x="64294" y="141982"/>
                </a:cubicBezTo>
                <a:lnTo>
                  <a:pt x="64294" y="128588"/>
                </a:lnTo>
                <a:lnTo>
                  <a:pt x="77688" y="128588"/>
                </a:lnTo>
                <a:cubicBezTo>
                  <a:pt x="79831" y="128588"/>
                  <a:pt x="81874" y="127750"/>
                  <a:pt x="83381" y="126243"/>
                </a:cubicBezTo>
                <a:lnTo>
                  <a:pt x="94532" y="115093"/>
                </a:lnTo>
                <a:cubicBezTo>
                  <a:pt x="100191" y="116901"/>
                  <a:pt x="106252" y="117872"/>
                  <a:pt x="112514" y="117872"/>
                </a:cubicBezTo>
                <a:close/>
                <a:moveTo>
                  <a:pt x="125909" y="32147"/>
                </a:moveTo>
                <a:cubicBezTo>
                  <a:pt x="133301" y="32147"/>
                  <a:pt x="139303" y="38149"/>
                  <a:pt x="139303" y="45541"/>
                </a:cubicBezTo>
                <a:cubicBezTo>
                  <a:pt x="139303" y="52934"/>
                  <a:pt x="133301" y="58936"/>
                  <a:pt x="125909" y="58936"/>
                </a:cubicBezTo>
                <a:cubicBezTo>
                  <a:pt x="118516" y="58936"/>
                  <a:pt x="112514" y="52934"/>
                  <a:pt x="112514" y="45541"/>
                </a:cubicBezTo>
                <a:cubicBezTo>
                  <a:pt x="112514" y="38149"/>
                  <a:pt x="118516" y="32147"/>
                  <a:pt x="125909" y="3214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Text 18"/>
          <p:cNvSpPr/>
          <p:nvPr/>
        </p:nvSpPr>
        <p:spPr>
          <a:xfrm>
            <a:off x="798195" y="5509259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Content-Addressable Filesystem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79120" y="5890259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is essentially 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key-value data store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You insert any content, and Git returns a unique key (SHA-1 hash) you can use to retrieve it later.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195060" y="1352551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75082" y="154685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65332" y="3181"/>
                </a:moveTo>
                <a:cubicBezTo>
                  <a:pt x="66336" y="-1775"/>
                  <a:pt x="70723" y="-5358"/>
                  <a:pt x="75813" y="-5358"/>
                </a:cubicBezTo>
                <a:lnTo>
                  <a:pt x="95838" y="-5358"/>
                </a:lnTo>
                <a:cubicBezTo>
                  <a:pt x="100928" y="-5358"/>
                  <a:pt x="105315" y="-1775"/>
                  <a:pt x="106319" y="3181"/>
                </a:cubicBezTo>
                <a:lnTo>
                  <a:pt x="111175" y="26622"/>
                </a:lnTo>
                <a:cubicBezTo>
                  <a:pt x="115896" y="28631"/>
                  <a:pt x="120316" y="31209"/>
                  <a:pt x="124335" y="34257"/>
                </a:cubicBezTo>
                <a:lnTo>
                  <a:pt x="147038" y="26722"/>
                </a:lnTo>
                <a:cubicBezTo>
                  <a:pt x="151860" y="25115"/>
                  <a:pt x="157151" y="27124"/>
                  <a:pt x="159696" y="31544"/>
                </a:cubicBezTo>
                <a:lnTo>
                  <a:pt x="169709" y="48890"/>
                </a:lnTo>
                <a:cubicBezTo>
                  <a:pt x="172254" y="53310"/>
                  <a:pt x="171350" y="58869"/>
                  <a:pt x="167532" y="62251"/>
                </a:cubicBezTo>
                <a:lnTo>
                  <a:pt x="149684" y="78124"/>
                </a:lnTo>
                <a:cubicBezTo>
                  <a:pt x="149985" y="80602"/>
                  <a:pt x="150119" y="83147"/>
                  <a:pt x="150119" y="85725"/>
                </a:cubicBezTo>
                <a:cubicBezTo>
                  <a:pt x="150119" y="88303"/>
                  <a:pt x="149952" y="90848"/>
                  <a:pt x="149684" y="93326"/>
                </a:cubicBezTo>
                <a:lnTo>
                  <a:pt x="167566" y="109232"/>
                </a:lnTo>
                <a:cubicBezTo>
                  <a:pt x="171383" y="112615"/>
                  <a:pt x="172254" y="118207"/>
                  <a:pt x="169742" y="122593"/>
                </a:cubicBezTo>
                <a:lnTo>
                  <a:pt x="159730" y="139939"/>
                </a:lnTo>
                <a:cubicBezTo>
                  <a:pt x="157185" y="144326"/>
                  <a:pt x="151894" y="146369"/>
                  <a:pt x="147072" y="144761"/>
                </a:cubicBezTo>
                <a:lnTo>
                  <a:pt x="124368" y="137227"/>
                </a:lnTo>
                <a:cubicBezTo>
                  <a:pt x="120316" y="140274"/>
                  <a:pt x="115896" y="142819"/>
                  <a:pt x="111208" y="144862"/>
                </a:cubicBezTo>
                <a:lnTo>
                  <a:pt x="106386" y="168269"/>
                </a:lnTo>
                <a:cubicBezTo>
                  <a:pt x="105348" y="173258"/>
                  <a:pt x="100961" y="176808"/>
                  <a:pt x="95905" y="176808"/>
                </a:cubicBezTo>
                <a:lnTo>
                  <a:pt x="75880" y="176808"/>
                </a:lnTo>
                <a:cubicBezTo>
                  <a:pt x="70790" y="176808"/>
                  <a:pt x="66403" y="173225"/>
                  <a:pt x="65399" y="168269"/>
                </a:cubicBezTo>
                <a:lnTo>
                  <a:pt x="60577" y="144862"/>
                </a:lnTo>
                <a:cubicBezTo>
                  <a:pt x="55855" y="142853"/>
                  <a:pt x="51468" y="140274"/>
                  <a:pt x="47417" y="137227"/>
                </a:cubicBezTo>
                <a:lnTo>
                  <a:pt x="24612" y="144761"/>
                </a:lnTo>
                <a:cubicBezTo>
                  <a:pt x="19790" y="146369"/>
                  <a:pt x="14500" y="144360"/>
                  <a:pt x="11955" y="139939"/>
                </a:cubicBezTo>
                <a:lnTo>
                  <a:pt x="1942" y="122593"/>
                </a:lnTo>
                <a:cubicBezTo>
                  <a:pt x="-603" y="118173"/>
                  <a:pt x="301" y="112615"/>
                  <a:pt x="4119" y="109232"/>
                </a:cubicBezTo>
                <a:lnTo>
                  <a:pt x="22001" y="93326"/>
                </a:lnTo>
                <a:cubicBezTo>
                  <a:pt x="21699" y="90848"/>
                  <a:pt x="21565" y="88303"/>
                  <a:pt x="21565" y="85725"/>
                </a:cubicBezTo>
                <a:cubicBezTo>
                  <a:pt x="21565" y="83147"/>
                  <a:pt x="21733" y="80602"/>
                  <a:pt x="22001" y="78124"/>
                </a:cubicBezTo>
                <a:lnTo>
                  <a:pt x="4119" y="62218"/>
                </a:lnTo>
                <a:cubicBezTo>
                  <a:pt x="301" y="58835"/>
                  <a:pt x="-569" y="53243"/>
                  <a:pt x="1942" y="48857"/>
                </a:cubicBezTo>
                <a:lnTo>
                  <a:pt x="11955" y="31511"/>
                </a:lnTo>
                <a:cubicBezTo>
                  <a:pt x="14500" y="27090"/>
                  <a:pt x="19790" y="25081"/>
                  <a:pt x="24612" y="26689"/>
                </a:cubicBezTo>
                <a:lnTo>
                  <a:pt x="47316" y="34223"/>
                </a:lnTo>
                <a:cubicBezTo>
                  <a:pt x="51368" y="31176"/>
                  <a:pt x="55788" y="28631"/>
                  <a:pt x="60476" y="26588"/>
                </a:cubicBezTo>
                <a:lnTo>
                  <a:pt x="65332" y="3181"/>
                </a:lnTo>
                <a:close/>
                <a:moveTo>
                  <a:pt x="85825" y="112514"/>
                </a:moveTo>
                <a:cubicBezTo>
                  <a:pt x="95396" y="112478"/>
                  <a:pt x="104221" y="107339"/>
                  <a:pt x="108975" y="99033"/>
                </a:cubicBezTo>
                <a:cubicBezTo>
                  <a:pt x="113730" y="90726"/>
                  <a:pt x="113691" y="80514"/>
                  <a:pt x="108875" y="72243"/>
                </a:cubicBezTo>
                <a:cubicBezTo>
                  <a:pt x="104058" y="63973"/>
                  <a:pt x="95195" y="58900"/>
                  <a:pt x="85625" y="58936"/>
                </a:cubicBezTo>
                <a:cubicBezTo>
                  <a:pt x="76054" y="58972"/>
                  <a:pt x="67229" y="64111"/>
                  <a:pt x="62475" y="72417"/>
                </a:cubicBezTo>
                <a:cubicBezTo>
                  <a:pt x="57720" y="80724"/>
                  <a:pt x="57759" y="90936"/>
                  <a:pt x="62575" y="99207"/>
                </a:cubicBezTo>
                <a:cubicBezTo>
                  <a:pt x="67392" y="107477"/>
                  <a:pt x="76255" y="112550"/>
                  <a:pt x="85825" y="112514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4" name="Text 22"/>
          <p:cNvSpPr/>
          <p:nvPr/>
        </p:nvSpPr>
        <p:spPr>
          <a:xfrm>
            <a:off x="6679882" y="1508759"/>
            <a:ext cx="45053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config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6679882" y="1775459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Project-specific configuration settings (remote URLs, branch tracking, aliases)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6195060" y="2244092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396514" y="2438400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28588" h="171450">
                <a:moveTo>
                  <a:pt x="0" y="21431"/>
                </a:moveTo>
                <a:cubicBezTo>
                  <a:pt x="0" y="9611"/>
                  <a:pt x="9611" y="0"/>
                  <a:pt x="21431" y="0"/>
                </a:cubicBezTo>
                <a:lnTo>
                  <a:pt x="71493" y="0"/>
                </a:lnTo>
                <a:cubicBezTo>
                  <a:pt x="77186" y="0"/>
                  <a:pt x="82644" y="2244"/>
                  <a:pt x="86663" y="6262"/>
                </a:cubicBezTo>
                <a:lnTo>
                  <a:pt x="122326" y="41958"/>
                </a:lnTo>
                <a:cubicBezTo>
                  <a:pt x="126344" y="45977"/>
                  <a:pt x="128588" y="51435"/>
                  <a:pt x="128588" y="57128"/>
                </a:cubicBezTo>
                <a:lnTo>
                  <a:pt x="128588" y="150019"/>
                </a:lnTo>
                <a:cubicBezTo>
                  <a:pt x="128588" y="161839"/>
                  <a:pt x="118977" y="171450"/>
                  <a:pt x="107156" y="171450"/>
                </a:cubicBezTo>
                <a:lnTo>
                  <a:pt x="21431" y="171450"/>
                </a:lnTo>
                <a:cubicBezTo>
                  <a:pt x="9611" y="171450"/>
                  <a:pt x="0" y="161839"/>
                  <a:pt x="0" y="150019"/>
                </a:cubicBezTo>
                <a:lnTo>
                  <a:pt x="0" y="21431"/>
                </a:lnTo>
                <a:close/>
                <a:moveTo>
                  <a:pt x="69652" y="19590"/>
                </a:moveTo>
                <a:lnTo>
                  <a:pt x="69652" y="50899"/>
                </a:lnTo>
                <a:cubicBezTo>
                  <a:pt x="69652" y="55353"/>
                  <a:pt x="73235" y="58936"/>
                  <a:pt x="77688" y="58936"/>
                </a:cubicBezTo>
                <a:lnTo>
                  <a:pt x="108998" y="58936"/>
                </a:lnTo>
                <a:lnTo>
                  <a:pt x="69652" y="19590"/>
                </a:lnTo>
                <a:close/>
                <a:moveTo>
                  <a:pt x="40184" y="85725"/>
                </a:moveTo>
                <a:cubicBezTo>
                  <a:pt x="35730" y="85725"/>
                  <a:pt x="32147" y="89308"/>
                  <a:pt x="32147" y="93762"/>
                </a:cubicBezTo>
                <a:cubicBezTo>
                  <a:pt x="32147" y="98215"/>
                  <a:pt x="35730" y="101798"/>
                  <a:pt x="40184" y="101798"/>
                </a:cubicBezTo>
                <a:lnTo>
                  <a:pt x="88404" y="101798"/>
                </a:lnTo>
                <a:cubicBezTo>
                  <a:pt x="92858" y="101798"/>
                  <a:pt x="96441" y="98215"/>
                  <a:pt x="96441" y="93762"/>
                </a:cubicBezTo>
                <a:cubicBezTo>
                  <a:pt x="96441" y="89308"/>
                  <a:pt x="92858" y="85725"/>
                  <a:pt x="88404" y="85725"/>
                </a:cubicBezTo>
                <a:lnTo>
                  <a:pt x="40184" y="85725"/>
                </a:lnTo>
                <a:close/>
                <a:moveTo>
                  <a:pt x="40184" y="117872"/>
                </a:moveTo>
                <a:cubicBezTo>
                  <a:pt x="35730" y="117872"/>
                  <a:pt x="32147" y="121455"/>
                  <a:pt x="32147" y="125909"/>
                </a:cubicBezTo>
                <a:cubicBezTo>
                  <a:pt x="32147" y="130362"/>
                  <a:pt x="35730" y="133945"/>
                  <a:pt x="40184" y="133945"/>
                </a:cubicBezTo>
                <a:lnTo>
                  <a:pt x="88404" y="133945"/>
                </a:lnTo>
                <a:cubicBezTo>
                  <a:pt x="92858" y="133945"/>
                  <a:pt x="96441" y="130362"/>
                  <a:pt x="96441" y="125909"/>
                </a:cubicBezTo>
                <a:cubicBezTo>
                  <a:pt x="96441" y="121455"/>
                  <a:pt x="92858" y="117872"/>
                  <a:pt x="88404" y="117872"/>
                </a:cubicBezTo>
                <a:lnTo>
                  <a:pt x="40184" y="117872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8" name="Text 26"/>
          <p:cNvSpPr/>
          <p:nvPr/>
        </p:nvSpPr>
        <p:spPr>
          <a:xfrm>
            <a:off x="6679882" y="2400300"/>
            <a:ext cx="33432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description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679882" y="2667000"/>
            <a:ext cx="3333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Used only by GitWeb program for repository description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195060" y="3135633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375082" y="332994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93293"/>
                </a:moveTo>
                <a:cubicBezTo>
                  <a:pt x="172488" y="89107"/>
                  <a:pt x="172488" y="82309"/>
                  <a:pt x="168302" y="78124"/>
                </a:cubicBezTo>
                <a:lnTo>
                  <a:pt x="114724" y="24545"/>
                </a:lnTo>
                <a:cubicBezTo>
                  <a:pt x="110538" y="20360"/>
                  <a:pt x="103741" y="20360"/>
                  <a:pt x="99555" y="24545"/>
                </a:cubicBezTo>
                <a:cubicBezTo>
                  <a:pt x="95369" y="28731"/>
                  <a:pt x="95369" y="35529"/>
                  <a:pt x="99555" y="39715"/>
                </a:cubicBezTo>
                <a:lnTo>
                  <a:pt x="134849" y="75009"/>
                </a:lnTo>
                <a:lnTo>
                  <a:pt x="10716" y="75009"/>
                </a:lnTo>
                <a:cubicBezTo>
                  <a:pt x="4789" y="75009"/>
                  <a:pt x="0" y="79798"/>
                  <a:pt x="0" y="85725"/>
                </a:cubicBezTo>
                <a:cubicBezTo>
                  <a:pt x="0" y="91652"/>
                  <a:pt x="4789" y="96441"/>
                  <a:pt x="10716" y="96441"/>
                </a:cubicBezTo>
                <a:lnTo>
                  <a:pt x="134849" y="96441"/>
                </a:lnTo>
                <a:lnTo>
                  <a:pt x="99555" y="131735"/>
                </a:lnTo>
                <a:cubicBezTo>
                  <a:pt x="95369" y="135921"/>
                  <a:pt x="95369" y="142719"/>
                  <a:pt x="99555" y="146905"/>
                </a:cubicBezTo>
                <a:cubicBezTo>
                  <a:pt x="103741" y="151090"/>
                  <a:pt x="110538" y="151090"/>
                  <a:pt x="114724" y="146905"/>
                </a:cubicBezTo>
                <a:lnTo>
                  <a:pt x="168302" y="93326"/>
                </a:ln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32" name="Text 30"/>
          <p:cNvSpPr/>
          <p:nvPr/>
        </p:nvSpPr>
        <p:spPr>
          <a:xfrm>
            <a:off x="6679882" y="3291841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HEAD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679882" y="3558541"/>
            <a:ext cx="2962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Points to the current branch you have checked out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195060" y="4027169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0160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385798" y="4221482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42863" y="-10716"/>
                </a:moveTo>
                <a:cubicBezTo>
                  <a:pt x="48790" y="-10716"/>
                  <a:pt x="53578" y="-5927"/>
                  <a:pt x="53578" y="0"/>
                </a:cubicBezTo>
                <a:lnTo>
                  <a:pt x="53578" y="32147"/>
                </a:lnTo>
                <a:lnTo>
                  <a:pt x="96441" y="32147"/>
                </a:lnTo>
                <a:lnTo>
                  <a:pt x="96441" y="0"/>
                </a:lnTo>
                <a:cubicBezTo>
                  <a:pt x="96441" y="-5927"/>
                  <a:pt x="101229" y="-10716"/>
                  <a:pt x="107156" y="-10716"/>
                </a:cubicBezTo>
                <a:cubicBezTo>
                  <a:pt x="113083" y="-10716"/>
                  <a:pt x="117872" y="-5927"/>
                  <a:pt x="117872" y="0"/>
                </a:cubicBezTo>
                <a:lnTo>
                  <a:pt x="117872" y="32147"/>
                </a:lnTo>
                <a:lnTo>
                  <a:pt x="139303" y="32147"/>
                </a:lnTo>
                <a:cubicBezTo>
                  <a:pt x="145230" y="32147"/>
                  <a:pt x="150019" y="36935"/>
                  <a:pt x="150019" y="42863"/>
                </a:cubicBezTo>
                <a:cubicBezTo>
                  <a:pt x="150019" y="48790"/>
                  <a:pt x="145230" y="53578"/>
                  <a:pt x="139303" y="53578"/>
                </a:cubicBezTo>
                <a:lnTo>
                  <a:pt x="139303" y="75009"/>
                </a:lnTo>
                <a:cubicBezTo>
                  <a:pt x="139303" y="106855"/>
                  <a:pt x="116131" y="133309"/>
                  <a:pt x="85725" y="138399"/>
                </a:cubicBezTo>
                <a:lnTo>
                  <a:pt x="85725" y="160734"/>
                </a:lnTo>
                <a:cubicBezTo>
                  <a:pt x="85725" y="166661"/>
                  <a:pt x="80936" y="171450"/>
                  <a:pt x="75009" y="171450"/>
                </a:cubicBezTo>
                <a:cubicBezTo>
                  <a:pt x="69082" y="171450"/>
                  <a:pt x="64294" y="166661"/>
                  <a:pt x="64294" y="160734"/>
                </a:cubicBezTo>
                <a:lnTo>
                  <a:pt x="64294" y="138399"/>
                </a:lnTo>
                <a:cubicBezTo>
                  <a:pt x="33888" y="133309"/>
                  <a:pt x="10716" y="106855"/>
                  <a:pt x="10716" y="75009"/>
                </a:cubicBezTo>
                <a:lnTo>
                  <a:pt x="10716" y="53578"/>
                </a:lnTo>
                <a:cubicBezTo>
                  <a:pt x="4789" y="53578"/>
                  <a:pt x="0" y="48790"/>
                  <a:pt x="0" y="42863"/>
                </a:cubicBezTo>
                <a:cubicBezTo>
                  <a:pt x="0" y="36935"/>
                  <a:pt x="4789" y="32147"/>
                  <a:pt x="10716" y="32147"/>
                </a:cubicBezTo>
                <a:lnTo>
                  <a:pt x="32147" y="32147"/>
                </a:lnTo>
                <a:lnTo>
                  <a:pt x="32147" y="0"/>
                </a:lnTo>
                <a:cubicBezTo>
                  <a:pt x="32147" y="-5927"/>
                  <a:pt x="36935" y="-10716"/>
                  <a:pt x="42863" y="-10716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36" name="Text 34"/>
          <p:cNvSpPr/>
          <p:nvPr/>
        </p:nvSpPr>
        <p:spPr>
          <a:xfrm>
            <a:off x="6679882" y="4183382"/>
            <a:ext cx="3171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hooks/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679882" y="4450082"/>
            <a:ext cx="3162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Client-side or server-side hook scripts for automation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95060" y="4918710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375082" y="511302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75110" y="-837"/>
                </a:moveTo>
                <a:cubicBezTo>
                  <a:pt x="81740" y="-4655"/>
                  <a:pt x="89911" y="-4655"/>
                  <a:pt x="96541" y="-837"/>
                </a:cubicBezTo>
                <a:lnTo>
                  <a:pt x="155444" y="33151"/>
                </a:lnTo>
                <a:cubicBezTo>
                  <a:pt x="162074" y="36969"/>
                  <a:pt x="166159" y="44068"/>
                  <a:pt x="166159" y="51703"/>
                </a:cubicBezTo>
                <a:lnTo>
                  <a:pt x="166159" y="119680"/>
                </a:lnTo>
                <a:cubicBezTo>
                  <a:pt x="166159" y="127349"/>
                  <a:pt x="162074" y="134414"/>
                  <a:pt x="155444" y="138232"/>
                </a:cubicBezTo>
                <a:lnTo>
                  <a:pt x="96541" y="172287"/>
                </a:lnTo>
                <a:cubicBezTo>
                  <a:pt x="89911" y="176105"/>
                  <a:pt x="81740" y="176105"/>
                  <a:pt x="75110" y="172287"/>
                </a:cubicBezTo>
                <a:lnTo>
                  <a:pt x="16241" y="138299"/>
                </a:lnTo>
                <a:cubicBezTo>
                  <a:pt x="9611" y="134481"/>
                  <a:pt x="5525" y="127382"/>
                  <a:pt x="5525" y="119747"/>
                </a:cubicBezTo>
                <a:lnTo>
                  <a:pt x="5525" y="51770"/>
                </a:lnTo>
                <a:cubicBezTo>
                  <a:pt x="5525" y="44101"/>
                  <a:pt x="9611" y="37036"/>
                  <a:pt x="16241" y="33218"/>
                </a:cubicBezTo>
                <a:lnTo>
                  <a:pt x="75110" y="-837"/>
                </a:lnTo>
                <a:close/>
                <a:moveTo>
                  <a:pt x="144694" y="119714"/>
                </a:moveTo>
                <a:lnTo>
                  <a:pt x="144694" y="64093"/>
                </a:lnTo>
                <a:lnTo>
                  <a:pt x="96541" y="91886"/>
                </a:lnTo>
                <a:lnTo>
                  <a:pt x="96541" y="147507"/>
                </a:lnTo>
                <a:lnTo>
                  <a:pt x="144694" y="119714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0" name="Text 38"/>
          <p:cNvSpPr/>
          <p:nvPr/>
        </p:nvSpPr>
        <p:spPr>
          <a:xfrm>
            <a:off x="6679882" y="5074923"/>
            <a:ext cx="3771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objects/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679882" y="5341623"/>
            <a:ext cx="3762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Stores all content for your database (commits, trees, blobs, tags)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195060" y="5810251"/>
            <a:ext cx="5608320" cy="769620"/>
          </a:xfrm>
          <a:custGeom>
            <a:avLst/>
            <a:gdLst/>
            <a:ahLst/>
            <a:cxnLst/>
            <a:rect l="l" t="t" r="r" b="b"/>
            <a:pathLst>
              <a:path w="5608320" h="769620">
                <a:moveTo>
                  <a:pt x="76200" y="0"/>
                </a:moveTo>
                <a:lnTo>
                  <a:pt x="5532120" y="0"/>
                </a:lnTo>
                <a:cubicBezTo>
                  <a:pt x="5574204" y="0"/>
                  <a:pt x="5608320" y="34116"/>
                  <a:pt x="5608320" y="76200"/>
                </a:cubicBezTo>
                <a:lnTo>
                  <a:pt x="5608320" y="693420"/>
                </a:lnTo>
                <a:cubicBezTo>
                  <a:pt x="5608320" y="735504"/>
                  <a:pt x="5574204" y="769620"/>
                  <a:pt x="5532120" y="769620"/>
                </a:cubicBezTo>
                <a:lnTo>
                  <a:pt x="76200" y="769620"/>
                </a:lnTo>
                <a:cubicBezTo>
                  <a:pt x="34116" y="769620"/>
                  <a:pt x="0" y="735504"/>
                  <a:pt x="0" y="6934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385798" y="6004559"/>
            <a:ext cx="150019" cy="171450"/>
          </a:xfrm>
          <a:custGeom>
            <a:avLst/>
            <a:gdLst/>
            <a:ahLst/>
            <a:cxnLst/>
            <a:rect l="l" t="t" r="r" b="b"/>
            <a:pathLst>
              <a:path w="150019" h="171450">
                <a:moveTo>
                  <a:pt x="26789" y="34826"/>
                </a:moveTo>
                <a:cubicBezTo>
                  <a:pt x="31225" y="34826"/>
                  <a:pt x="34826" y="31225"/>
                  <a:pt x="34826" y="26789"/>
                </a:cubicBezTo>
                <a:cubicBezTo>
                  <a:pt x="34826" y="22353"/>
                  <a:pt x="31225" y="18752"/>
                  <a:pt x="26789" y="18752"/>
                </a:cubicBezTo>
                <a:cubicBezTo>
                  <a:pt x="22353" y="18752"/>
                  <a:pt x="18752" y="22353"/>
                  <a:pt x="18752" y="26789"/>
                </a:cubicBezTo>
                <a:cubicBezTo>
                  <a:pt x="18752" y="31225"/>
                  <a:pt x="22353" y="34826"/>
                  <a:pt x="26789" y="34826"/>
                </a:cubicBezTo>
                <a:close/>
                <a:moveTo>
                  <a:pt x="53578" y="26789"/>
                </a:moveTo>
                <a:cubicBezTo>
                  <a:pt x="53578" y="37773"/>
                  <a:pt x="46981" y="47216"/>
                  <a:pt x="37505" y="51335"/>
                </a:cubicBezTo>
                <a:lnTo>
                  <a:pt x="37505" y="75009"/>
                </a:lnTo>
                <a:lnTo>
                  <a:pt x="96441" y="75009"/>
                </a:lnTo>
                <a:cubicBezTo>
                  <a:pt x="105315" y="75009"/>
                  <a:pt x="112514" y="67810"/>
                  <a:pt x="112514" y="58936"/>
                </a:cubicBezTo>
                <a:lnTo>
                  <a:pt x="112514" y="51335"/>
                </a:lnTo>
                <a:cubicBezTo>
                  <a:pt x="103037" y="47216"/>
                  <a:pt x="96441" y="37773"/>
                  <a:pt x="96441" y="26789"/>
                </a:cubicBezTo>
                <a:cubicBezTo>
                  <a:pt x="96441" y="11988"/>
                  <a:pt x="108429" y="0"/>
                  <a:pt x="123230" y="0"/>
                </a:cubicBezTo>
                <a:cubicBezTo>
                  <a:pt x="138031" y="0"/>
                  <a:pt x="150019" y="11988"/>
                  <a:pt x="150019" y="26789"/>
                </a:cubicBezTo>
                <a:cubicBezTo>
                  <a:pt x="150019" y="37773"/>
                  <a:pt x="143422" y="47216"/>
                  <a:pt x="133945" y="51335"/>
                </a:cubicBezTo>
                <a:lnTo>
                  <a:pt x="133945" y="58936"/>
                </a:lnTo>
                <a:cubicBezTo>
                  <a:pt x="133945" y="79664"/>
                  <a:pt x="117169" y="96441"/>
                  <a:pt x="96441" y="96441"/>
                </a:cubicBezTo>
                <a:lnTo>
                  <a:pt x="37505" y="96441"/>
                </a:lnTo>
                <a:lnTo>
                  <a:pt x="37505" y="120115"/>
                </a:lnTo>
                <a:cubicBezTo>
                  <a:pt x="46981" y="124234"/>
                  <a:pt x="53578" y="133677"/>
                  <a:pt x="53578" y="144661"/>
                </a:cubicBezTo>
                <a:cubicBezTo>
                  <a:pt x="53578" y="159462"/>
                  <a:pt x="41590" y="171450"/>
                  <a:pt x="26789" y="171450"/>
                </a:cubicBezTo>
                <a:cubicBezTo>
                  <a:pt x="11988" y="171450"/>
                  <a:pt x="0" y="159462"/>
                  <a:pt x="0" y="144661"/>
                </a:cubicBezTo>
                <a:cubicBezTo>
                  <a:pt x="0" y="133677"/>
                  <a:pt x="6597" y="124234"/>
                  <a:pt x="16073" y="120115"/>
                </a:cubicBezTo>
                <a:lnTo>
                  <a:pt x="16073" y="51368"/>
                </a:lnTo>
                <a:cubicBezTo>
                  <a:pt x="6597" y="47216"/>
                  <a:pt x="0" y="37773"/>
                  <a:pt x="0" y="26789"/>
                </a:cubicBezTo>
                <a:cubicBezTo>
                  <a:pt x="0" y="11988"/>
                  <a:pt x="11988" y="0"/>
                  <a:pt x="26789" y="0"/>
                </a:cubicBezTo>
                <a:cubicBezTo>
                  <a:pt x="41590" y="0"/>
                  <a:pt x="53578" y="11988"/>
                  <a:pt x="53578" y="26789"/>
                </a:cubicBezTo>
                <a:close/>
                <a:moveTo>
                  <a:pt x="131266" y="26789"/>
                </a:moveTo>
                <a:cubicBezTo>
                  <a:pt x="131266" y="22353"/>
                  <a:pt x="127665" y="18752"/>
                  <a:pt x="123230" y="18752"/>
                </a:cubicBezTo>
                <a:cubicBezTo>
                  <a:pt x="118794" y="18752"/>
                  <a:pt x="115193" y="22353"/>
                  <a:pt x="115193" y="26789"/>
                </a:cubicBezTo>
                <a:cubicBezTo>
                  <a:pt x="115193" y="31225"/>
                  <a:pt x="118794" y="34826"/>
                  <a:pt x="123230" y="34826"/>
                </a:cubicBezTo>
                <a:cubicBezTo>
                  <a:pt x="127665" y="34826"/>
                  <a:pt x="131266" y="31225"/>
                  <a:pt x="131266" y="26789"/>
                </a:cubicBezTo>
                <a:close/>
                <a:moveTo>
                  <a:pt x="26789" y="152698"/>
                </a:moveTo>
                <a:cubicBezTo>
                  <a:pt x="31225" y="152698"/>
                  <a:pt x="34826" y="149097"/>
                  <a:pt x="34826" y="144661"/>
                </a:cubicBezTo>
                <a:cubicBezTo>
                  <a:pt x="34826" y="140225"/>
                  <a:pt x="31225" y="136624"/>
                  <a:pt x="26789" y="136624"/>
                </a:cubicBezTo>
                <a:cubicBezTo>
                  <a:pt x="22353" y="136624"/>
                  <a:pt x="18752" y="140225"/>
                  <a:pt x="18752" y="144661"/>
                </a:cubicBezTo>
                <a:cubicBezTo>
                  <a:pt x="18752" y="149097"/>
                  <a:pt x="22353" y="152698"/>
                  <a:pt x="26789" y="15269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4" name="Text 42"/>
          <p:cNvSpPr/>
          <p:nvPr/>
        </p:nvSpPr>
        <p:spPr>
          <a:xfrm>
            <a:off x="6679882" y="5966459"/>
            <a:ext cx="350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refs/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679882" y="6233159"/>
            <a:ext cx="3495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Stores pointers to commit objects (branches, tags, remotes)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nighteye.app/7eaa8ddf99e003cfae1940bcf040abe8b173913b.pn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11697" b="11697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4810" y="1844042"/>
            <a:ext cx="1436370" cy="426720"/>
          </a:xfrm>
          <a:custGeom>
            <a:avLst/>
            <a:gdLst/>
            <a:ahLst/>
            <a:cxnLst/>
            <a:rect l="l" t="t" r="r" b="b"/>
            <a:pathLst>
              <a:path w="1436370" h="426720">
                <a:moveTo>
                  <a:pt x="213360" y="0"/>
                </a:moveTo>
                <a:lnTo>
                  <a:pt x="1223010" y="0"/>
                </a:lnTo>
                <a:cubicBezTo>
                  <a:pt x="1340845" y="0"/>
                  <a:pt x="1436370" y="95525"/>
                  <a:pt x="1436370" y="213360"/>
                </a:cubicBezTo>
                <a:lnTo>
                  <a:pt x="1436370" y="213360"/>
                </a:lnTo>
                <a:cubicBezTo>
                  <a:pt x="1436370" y="331195"/>
                  <a:pt x="1340845" y="426720"/>
                  <a:pt x="1223010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9120" y="1962150"/>
            <a:ext cx="1130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03173"/>
            <a:ext cx="4562475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Essential Git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Commands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446273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81000" y="4712973"/>
            <a:ext cx="4333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Master the commands you'll use every day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2867" y="372867"/>
            <a:ext cx="699586" cy="302723"/>
          </a:xfrm>
          <a:custGeom>
            <a:avLst/>
            <a:gdLst/>
            <a:ahLst/>
            <a:cxnLst/>
            <a:rect l="l" t="t" r="r" b="b"/>
            <a:pathLst>
              <a:path w="699586" h="302723">
                <a:moveTo>
                  <a:pt x="151362" y="0"/>
                </a:moveTo>
                <a:lnTo>
                  <a:pt x="548225" y="0"/>
                </a:lnTo>
                <a:cubicBezTo>
                  <a:pt x="631763" y="0"/>
                  <a:pt x="699586" y="67823"/>
                  <a:pt x="699586" y="151362"/>
                </a:cubicBezTo>
                <a:lnTo>
                  <a:pt x="699586" y="151362"/>
                </a:lnTo>
                <a:cubicBezTo>
                  <a:pt x="699586" y="234900"/>
                  <a:pt x="631763" y="302723"/>
                  <a:pt x="548225" y="302723"/>
                </a:cubicBezTo>
                <a:lnTo>
                  <a:pt x="151362" y="302723"/>
                </a:lnTo>
                <a:cubicBezTo>
                  <a:pt x="67823" y="302723"/>
                  <a:pt x="0" y="234900"/>
                  <a:pt x="0" y="151362"/>
                </a:cubicBezTo>
                <a:lnTo>
                  <a:pt x="0" y="151362"/>
                </a:lnTo>
                <a:cubicBezTo>
                  <a:pt x="0" y="67823"/>
                  <a:pt x="67823" y="0"/>
                  <a:pt x="151362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24228" y="457782"/>
            <a:ext cx="461699" cy="1476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b="1" spc="51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Setup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9175" y="790040"/>
            <a:ext cx="11619779" cy="36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16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Getting Started with Git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2867" y="1347494"/>
            <a:ext cx="5628071" cy="2259350"/>
          </a:xfrm>
          <a:custGeom>
            <a:avLst/>
            <a:gdLst/>
            <a:ahLst/>
            <a:cxnLst/>
            <a:rect l="l" t="t" r="r" b="b"/>
            <a:pathLst>
              <a:path w="5628071" h="2259350">
                <a:moveTo>
                  <a:pt x="73836" y="0"/>
                </a:moveTo>
                <a:lnTo>
                  <a:pt x="5554235" y="0"/>
                </a:lnTo>
                <a:cubicBezTo>
                  <a:pt x="5595014" y="0"/>
                  <a:pt x="5628071" y="33057"/>
                  <a:pt x="5628071" y="73836"/>
                </a:cubicBezTo>
                <a:lnTo>
                  <a:pt x="5628071" y="2185515"/>
                </a:lnTo>
                <a:cubicBezTo>
                  <a:pt x="5628071" y="2226293"/>
                  <a:pt x="5595014" y="2259350"/>
                  <a:pt x="5554235" y="2259350"/>
                </a:cubicBezTo>
                <a:lnTo>
                  <a:pt x="73836" y="2259350"/>
                </a:lnTo>
                <a:cubicBezTo>
                  <a:pt x="33085" y="2259350"/>
                  <a:pt x="0" y="2226266"/>
                  <a:pt x="0" y="2185515"/>
                </a:cubicBezTo>
                <a:lnTo>
                  <a:pt x="0" y="73836"/>
                </a:lnTo>
                <a:cubicBezTo>
                  <a:pt x="0" y="33085"/>
                  <a:pt x="33085" y="0"/>
                  <a:pt x="73836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84219" y="1572689"/>
            <a:ext cx="184587" cy="184587"/>
          </a:xfrm>
          <a:custGeom>
            <a:avLst/>
            <a:gdLst/>
            <a:ahLst/>
            <a:cxnLst/>
            <a:rect l="l" t="t" r="r" b="b"/>
            <a:pathLst>
              <a:path w="184587" h="184587">
                <a:moveTo>
                  <a:pt x="92294" y="184587"/>
                </a:moveTo>
                <a:cubicBezTo>
                  <a:pt x="143232" y="184587"/>
                  <a:pt x="184587" y="143232"/>
                  <a:pt x="184587" y="92294"/>
                </a:cubicBezTo>
                <a:cubicBezTo>
                  <a:pt x="184587" y="41355"/>
                  <a:pt x="143232" y="0"/>
                  <a:pt x="92294" y="0"/>
                </a:cubicBezTo>
                <a:cubicBezTo>
                  <a:pt x="41355" y="0"/>
                  <a:pt x="0" y="41355"/>
                  <a:pt x="0" y="92294"/>
                </a:cubicBezTo>
                <a:cubicBezTo>
                  <a:pt x="0" y="143232"/>
                  <a:pt x="41355" y="184587"/>
                  <a:pt x="92294" y="184587"/>
                </a:cubicBezTo>
                <a:close/>
                <a:moveTo>
                  <a:pt x="122722" y="76683"/>
                </a:moveTo>
                <a:lnTo>
                  <a:pt x="93880" y="122830"/>
                </a:lnTo>
                <a:cubicBezTo>
                  <a:pt x="92366" y="125245"/>
                  <a:pt x="89770" y="126760"/>
                  <a:pt x="86922" y="126904"/>
                </a:cubicBezTo>
                <a:cubicBezTo>
                  <a:pt x="84074" y="127048"/>
                  <a:pt x="81334" y="125750"/>
                  <a:pt x="79639" y="123443"/>
                </a:cubicBezTo>
                <a:lnTo>
                  <a:pt x="62334" y="100369"/>
                </a:lnTo>
                <a:cubicBezTo>
                  <a:pt x="59450" y="96548"/>
                  <a:pt x="60243" y="91140"/>
                  <a:pt x="64065" y="88256"/>
                </a:cubicBezTo>
                <a:cubicBezTo>
                  <a:pt x="67886" y="85372"/>
                  <a:pt x="73294" y="86165"/>
                  <a:pt x="76178" y="89986"/>
                </a:cubicBezTo>
                <a:lnTo>
                  <a:pt x="85912" y="102965"/>
                </a:lnTo>
                <a:lnTo>
                  <a:pt x="108049" y="67526"/>
                </a:lnTo>
                <a:cubicBezTo>
                  <a:pt x="110572" y="63488"/>
                  <a:pt x="115908" y="62226"/>
                  <a:pt x="119982" y="64786"/>
                </a:cubicBezTo>
                <a:cubicBezTo>
                  <a:pt x="124056" y="67346"/>
                  <a:pt x="125282" y="72645"/>
                  <a:pt x="122722" y="76719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791880" y="1535771"/>
            <a:ext cx="5113072" cy="258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Installation Verification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4838" y="1945555"/>
            <a:ext cx="5240437" cy="921091"/>
          </a:xfrm>
          <a:custGeom>
            <a:avLst/>
            <a:gdLst/>
            <a:ahLst/>
            <a:cxnLst/>
            <a:rect l="l" t="t" r="r" b="b"/>
            <a:pathLst>
              <a:path w="5240437" h="921091">
                <a:moveTo>
                  <a:pt x="55376" y="0"/>
                </a:moveTo>
                <a:lnTo>
                  <a:pt x="5185061" y="0"/>
                </a:lnTo>
                <a:cubicBezTo>
                  <a:pt x="5215645" y="0"/>
                  <a:pt x="5240437" y="24793"/>
                  <a:pt x="5240437" y="55376"/>
                </a:cubicBezTo>
                <a:lnTo>
                  <a:pt x="5240437" y="865715"/>
                </a:lnTo>
                <a:cubicBezTo>
                  <a:pt x="5240437" y="896299"/>
                  <a:pt x="5215645" y="921091"/>
                  <a:pt x="5185061" y="921091"/>
                </a:cubicBezTo>
                <a:lnTo>
                  <a:pt x="55376" y="921091"/>
                </a:lnTo>
                <a:cubicBezTo>
                  <a:pt x="24793" y="921091"/>
                  <a:pt x="0" y="896299"/>
                  <a:pt x="0" y="865715"/>
                </a:cubicBezTo>
                <a:lnTo>
                  <a:pt x="0" y="55376"/>
                </a:lnTo>
                <a:cubicBezTo>
                  <a:pt x="0" y="24813"/>
                  <a:pt x="24813" y="0"/>
                  <a:pt x="55376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6199" y="2059998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Check Git version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16199" y="2313805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--version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16199" y="2567613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 version 2.40.0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61146" y="2976472"/>
            <a:ext cx="5325347" cy="443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If Git is installed, you'll see the version number. If not, download from </a:t>
            </a:r>
            <a:pPr>
              <a:lnSpc>
                <a:spcPct val="120000"/>
              </a:lnSpc>
            </a:pPr>
            <a:r>
              <a:rPr lang="en-US" sz="1163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git-scm.com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72867" y="3762813"/>
            <a:ext cx="5628071" cy="3089994"/>
          </a:xfrm>
          <a:custGeom>
            <a:avLst/>
            <a:gdLst/>
            <a:ahLst/>
            <a:cxnLst/>
            <a:rect l="l" t="t" r="r" b="b"/>
            <a:pathLst>
              <a:path w="5628071" h="3089994">
                <a:moveTo>
                  <a:pt x="73820" y="0"/>
                </a:moveTo>
                <a:lnTo>
                  <a:pt x="5554251" y="0"/>
                </a:lnTo>
                <a:cubicBezTo>
                  <a:pt x="5594993" y="0"/>
                  <a:pt x="5628071" y="33078"/>
                  <a:pt x="5628071" y="73820"/>
                </a:cubicBezTo>
                <a:lnTo>
                  <a:pt x="5628071" y="3016174"/>
                </a:lnTo>
                <a:cubicBezTo>
                  <a:pt x="5628071" y="3056916"/>
                  <a:pt x="5594993" y="3089994"/>
                  <a:pt x="5554251" y="3089994"/>
                </a:cubicBezTo>
                <a:lnTo>
                  <a:pt x="73820" y="3089994"/>
                </a:lnTo>
                <a:cubicBezTo>
                  <a:pt x="33078" y="3089994"/>
                  <a:pt x="0" y="3056916"/>
                  <a:pt x="0" y="3016174"/>
                </a:cubicBezTo>
                <a:lnTo>
                  <a:pt x="0" y="73820"/>
                </a:lnTo>
                <a:cubicBezTo>
                  <a:pt x="0" y="33078"/>
                  <a:pt x="33078" y="0"/>
                  <a:pt x="7382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61146" y="3988017"/>
            <a:ext cx="230734" cy="184587"/>
          </a:xfrm>
          <a:custGeom>
            <a:avLst/>
            <a:gdLst/>
            <a:ahLst/>
            <a:cxnLst/>
            <a:rect l="l" t="t" r="r" b="b"/>
            <a:pathLst>
              <a:path w="230734" h="184587">
                <a:moveTo>
                  <a:pt x="92474" y="2884"/>
                </a:moveTo>
                <a:cubicBezTo>
                  <a:pt x="116351" y="2884"/>
                  <a:pt x="135737" y="22270"/>
                  <a:pt x="135737" y="46147"/>
                </a:cubicBezTo>
                <a:cubicBezTo>
                  <a:pt x="135737" y="70024"/>
                  <a:pt x="116351" y="89410"/>
                  <a:pt x="92474" y="89410"/>
                </a:cubicBezTo>
                <a:cubicBezTo>
                  <a:pt x="68597" y="89410"/>
                  <a:pt x="49211" y="70024"/>
                  <a:pt x="49211" y="46147"/>
                </a:cubicBezTo>
                <a:cubicBezTo>
                  <a:pt x="49211" y="22270"/>
                  <a:pt x="68597" y="2884"/>
                  <a:pt x="92474" y="2884"/>
                </a:cubicBezTo>
                <a:close/>
                <a:moveTo>
                  <a:pt x="81730" y="109599"/>
                </a:moveTo>
                <a:lnTo>
                  <a:pt x="103145" y="109599"/>
                </a:lnTo>
                <a:lnTo>
                  <a:pt x="103686" y="109599"/>
                </a:lnTo>
                <a:cubicBezTo>
                  <a:pt x="99035" y="119261"/>
                  <a:pt x="100874" y="130581"/>
                  <a:pt x="107832" y="138260"/>
                </a:cubicBezTo>
                <a:cubicBezTo>
                  <a:pt x="100550" y="146300"/>
                  <a:pt x="98891" y="158377"/>
                  <a:pt x="104443" y="168328"/>
                </a:cubicBezTo>
                <a:lnTo>
                  <a:pt x="112555" y="182893"/>
                </a:lnTo>
                <a:cubicBezTo>
                  <a:pt x="112880" y="183470"/>
                  <a:pt x="113240" y="184047"/>
                  <a:pt x="113601" y="184587"/>
                </a:cubicBezTo>
                <a:lnTo>
                  <a:pt x="28157" y="184587"/>
                </a:lnTo>
                <a:cubicBezTo>
                  <a:pt x="22244" y="184587"/>
                  <a:pt x="17449" y="179792"/>
                  <a:pt x="17449" y="173880"/>
                </a:cubicBezTo>
                <a:cubicBezTo>
                  <a:pt x="17449" y="138368"/>
                  <a:pt x="46219" y="109599"/>
                  <a:pt x="81730" y="109599"/>
                </a:cubicBezTo>
                <a:close/>
                <a:moveTo>
                  <a:pt x="155962" y="89265"/>
                </a:moveTo>
                <a:cubicBezTo>
                  <a:pt x="155962" y="84470"/>
                  <a:pt x="159820" y="80613"/>
                  <a:pt x="164614" y="80613"/>
                </a:cubicBezTo>
                <a:lnTo>
                  <a:pt x="181920" y="80613"/>
                </a:lnTo>
                <a:cubicBezTo>
                  <a:pt x="186715" y="80613"/>
                  <a:pt x="190572" y="84470"/>
                  <a:pt x="190572" y="89265"/>
                </a:cubicBezTo>
                <a:lnTo>
                  <a:pt x="190572" y="91465"/>
                </a:lnTo>
                <a:cubicBezTo>
                  <a:pt x="190572" y="98278"/>
                  <a:pt x="199261" y="103290"/>
                  <a:pt x="205173" y="99901"/>
                </a:cubicBezTo>
                <a:lnTo>
                  <a:pt x="206976" y="98855"/>
                </a:lnTo>
                <a:cubicBezTo>
                  <a:pt x="211158" y="96440"/>
                  <a:pt x="216530" y="97918"/>
                  <a:pt x="218873" y="102136"/>
                </a:cubicBezTo>
                <a:lnTo>
                  <a:pt x="226949" y="116629"/>
                </a:lnTo>
                <a:cubicBezTo>
                  <a:pt x="229184" y="120667"/>
                  <a:pt x="227886" y="125714"/>
                  <a:pt x="223993" y="128166"/>
                </a:cubicBezTo>
                <a:lnTo>
                  <a:pt x="222298" y="129211"/>
                </a:lnTo>
                <a:cubicBezTo>
                  <a:pt x="216458" y="132852"/>
                  <a:pt x="216458" y="143596"/>
                  <a:pt x="222298" y="147273"/>
                </a:cubicBezTo>
                <a:lnTo>
                  <a:pt x="223956" y="148319"/>
                </a:lnTo>
                <a:cubicBezTo>
                  <a:pt x="227850" y="150770"/>
                  <a:pt x="229184" y="155818"/>
                  <a:pt x="226949" y="159856"/>
                </a:cubicBezTo>
                <a:lnTo>
                  <a:pt x="218837" y="174421"/>
                </a:lnTo>
                <a:cubicBezTo>
                  <a:pt x="216494" y="178639"/>
                  <a:pt x="211122" y="180153"/>
                  <a:pt x="206940" y="177701"/>
                </a:cubicBezTo>
                <a:lnTo>
                  <a:pt x="205173" y="176656"/>
                </a:lnTo>
                <a:cubicBezTo>
                  <a:pt x="199261" y="173231"/>
                  <a:pt x="190572" y="178278"/>
                  <a:pt x="190572" y="185092"/>
                </a:cubicBezTo>
                <a:lnTo>
                  <a:pt x="190572" y="187291"/>
                </a:lnTo>
                <a:cubicBezTo>
                  <a:pt x="190572" y="192086"/>
                  <a:pt x="186715" y="195944"/>
                  <a:pt x="181920" y="195944"/>
                </a:cubicBezTo>
                <a:lnTo>
                  <a:pt x="164614" y="195944"/>
                </a:lnTo>
                <a:cubicBezTo>
                  <a:pt x="159820" y="195944"/>
                  <a:pt x="155962" y="192086"/>
                  <a:pt x="155962" y="187291"/>
                </a:cubicBezTo>
                <a:lnTo>
                  <a:pt x="155962" y="185164"/>
                </a:lnTo>
                <a:cubicBezTo>
                  <a:pt x="155962" y="178314"/>
                  <a:pt x="147237" y="173267"/>
                  <a:pt x="141289" y="176692"/>
                </a:cubicBezTo>
                <a:lnTo>
                  <a:pt x="139558" y="177701"/>
                </a:lnTo>
                <a:cubicBezTo>
                  <a:pt x="135376" y="180117"/>
                  <a:pt x="130040" y="178639"/>
                  <a:pt x="127661" y="174421"/>
                </a:cubicBezTo>
                <a:lnTo>
                  <a:pt x="119513" y="159856"/>
                </a:lnTo>
                <a:cubicBezTo>
                  <a:pt x="117278" y="155818"/>
                  <a:pt x="118576" y="150734"/>
                  <a:pt x="122505" y="148283"/>
                </a:cubicBezTo>
                <a:lnTo>
                  <a:pt x="124092" y="147309"/>
                </a:lnTo>
                <a:cubicBezTo>
                  <a:pt x="129968" y="143668"/>
                  <a:pt x="129968" y="132852"/>
                  <a:pt x="124092" y="129211"/>
                </a:cubicBezTo>
                <a:lnTo>
                  <a:pt x="122469" y="128202"/>
                </a:lnTo>
                <a:cubicBezTo>
                  <a:pt x="118540" y="125750"/>
                  <a:pt x="117242" y="120667"/>
                  <a:pt x="119477" y="116629"/>
                </a:cubicBezTo>
                <a:lnTo>
                  <a:pt x="127589" y="102100"/>
                </a:lnTo>
                <a:cubicBezTo>
                  <a:pt x="129932" y="97882"/>
                  <a:pt x="135304" y="96404"/>
                  <a:pt x="139450" y="98819"/>
                </a:cubicBezTo>
                <a:lnTo>
                  <a:pt x="141181" y="99829"/>
                </a:lnTo>
                <a:cubicBezTo>
                  <a:pt x="147129" y="103254"/>
                  <a:pt x="155854" y="98206"/>
                  <a:pt x="155854" y="91356"/>
                </a:cubicBezTo>
                <a:lnTo>
                  <a:pt x="155854" y="89229"/>
                </a:lnTo>
                <a:close/>
                <a:moveTo>
                  <a:pt x="191978" y="138368"/>
                </a:moveTo>
                <a:cubicBezTo>
                  <a:pt x="191978" y="128022"/>
                  <a:pt x="183578" y="119621"/>
                  <a:pt x="173231" y="119621"/>
                </a:cubicBezTo>
                <a:cubicBezTo>
                  <a:pt x="162884" y="119621"/>
                  <a:pt x="154484" y="128022"/>
                  <a:pt x="154484" y="138368"/>
                </a:cubicBezTo>
                <a:cubicBezTo>
                  <a:pt x="154484" y="148715"/>
                  <a:pt x="162884" y="157116"/>
                  <a:pt x="173231" y="157116"/>
                </a:cubicBezTo>
                <a:cubicBezTo>
                  <a:pt x="183578" y="157116"/>
                  <a:pt x="191978" y="148715"/>
                  <a:pt x="191978" y="138368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5" name="Text 13"/>
          <p:cNvSpPr/>
          <p:nvPr/>
        </p:nvSpPr>
        <p:spPr>
          <a:xfrm>
            <a:off x="791880" y="3951099"/>
            <a:ext cx="5113072" cy="258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Initial Configuration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64838" y="4360884"/>
            <a:ext cx="5240437" cy="1714817"/>
          </a:xfrm>
          <a:custGeom>
            <a:avLst/>
            <a:gdLst/>
            <a:ahLst/>
            <a:cxnLst/>
            <a:rect l="l" t="t" r="r" b="b"/>
            <a:pathLst>
              <a:path w="5240437" h="1714817">
                <a:moveTo>
                  <a:pt x="55371" y="0"/>
                </a:moveTo>
                <a:lnTo>
                  <a:pt x="5185066" y="0"/>
                </a:lnTo>
                <a:cubicBezTo>
                  <a:pt x="5215647" y="0"/>
                  <a:pt x="5240437" y="24791"/>
                  <a:pt x="5240437" y="55371"/>
                </a:cubicBezTo>
                <a:lnTo>
                  <a:pt x="5240437" y="1659446"/>
                </a:lnTo>
                <a:cubicBezTo>
                  <a:pt x="5240437" y="1690027"/>
                  <a:pt x="5215647" y="1714817"/>
                  <a:pt x="5185066" y="1714817"/>
                </a:cubicBezTo>
                <a:lnTo>
                  <a:pt x="55371" y="1714817"/>
                </a:lnTo>
                <a:cubicBezTo>
                  <a:pt x="24791" y="1714817"/>
                  <a:pt x="0" y="1690027"/>
                  <a:pt x="0" y="1659446"/>
                </a:cubicBezTo>
                <a:lnTo>
                  <a:pt x="0" y="55371"/>
                </a:lnTo>
                <a:cubicBezTo>
                  <a:pt x="0" y="24811"/>
                  <a:pt x="24811" y="0"/>
                  <a:pt x="55371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16199" y="4475326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Set your identity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16199" y="4729134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--global user.name "Your Name"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16199" y="4909106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--global user.email "your@email.com"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16199" y="5162914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Set default editor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716199" y="5342887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--global core.editor "code --wait"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16199" y="5596695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Set default branch name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716199" y="5776667"/>
            <a:ext cx="4997705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--global init.defaultBranch main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61146" y="6222444"/>
            <a:ext cx="5325347" cy="4430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These settings identify you in every commit you make. Use </a:t>
            </a:r>
            <a:pPr>
              <a:lnSpc>
                <a:spcPct val="120000"/>
              </a:lnSpc>
            </a:pPr>
            <a:r>
              <a:rPr lang="en-US" sz="1163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--global</a:t>
            </a:r>
            <a:pPr>
              <a:lnSpc>
                <a:spcPct val="120000"/>
              </a:lnSpc>
            </a:pPr>
            <a:r>
              <a:rPr lang="en-US" sz="116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to set for all repositories.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91409" y="1347494"/>
            <a:ext cx="5628071" cy="2886947"/>
          </a:xfrm>
          <a:custGeom>
            <a:avLst/>
            <a:gdLst/>
            <a:ahLst/>
            <a:cxnLst/>
            <a:rect l="l" t="t" r="r" b="b"/>
            <a:pathLst>
              <a:path w="5628071" h="2886947">
                <a:moveTo>
                  <a:pt x="73848" y="0"/>
                </a:moveTo>
                <a:lnTo>
                  <a:pt x="5554223" y="0"/>
                </a:lnTo>
                <a:cubicBezTo>
                  <a:pt x="5595008" y="0"/>
                  <a:pt x="5628071" y="33063"/>
                  <a:pt x="5628071" y="73848"/>
                </a:cubicBezTo>
                <a:lnTo>
                  <a:pt x="5628071" y="2813099"/>
                </a:lnTo>
                <a:cubicBezTo>
                  <a:pt x="5628071" y="2853885"/>
                  <a:pt x="5595008" y="2886947"/>
                  <a:pt x="5554223" y="2886947"/>
                </a:cubicBezTo>
                <a:lnTo>
                  <a:pt x="73848" y="2886947"/>
                </a:lnTo>
                <a:cubicBezTo>
                  <a:pt x="33063" y="2886947"/>
                  <a:pt x="0" y="2853885"/>
                  <a:pt x="0" y="2813099"/>
                </a:cubicBezTo>
                <a:lnTo>
                  <a:pt x="0" y="73848"/>
                </a:lnTo>
                <a:cubicBezTo>
                  <a:pt x="0" y="33063"/>
                  <a:pt x="33063" y="0"/>
                  <a:pt x="73848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0160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02761" y="1572689"/>
            <a:ext cx="184587" cy="184587"/>
          </a:xfrm>
          <a:custGeom>
            <a:avLst/>
            <a:gdLst/>
            <a:ahLst/>
            <a:cxnLst/>
            <a:rect l="l" t="t" r="r" b="b"/>
            <a:pathLst>
              <a:path w="184587" h="184587">
                <a:moveTo>
                  <a:pt x="83821" y="1875"/>
                </a:moveTo>
                <a:cubicBezTo>
                  <a:pt x="89193" y="-613"/>
                  <a:pt x="95394" y="-613"/>
                  <a:pt x="100766" y="1875"/>
                </a:cubicBezTo>
                <a:lnTo>
                  <a:pt x="179576" y="38287"/>
                </a:lnTo>
                <a:cubicBezTo>
                  <a:pt x="182641" y="39694"/>
                  <a:pt x="184587" y="42758"/>
                  <a:pt x="184587" y="46147"/>
                </a:cubicBezTo>
                <a:cubicBezTo>
                  <a:pt x="184587" y="49536"/>
                  <a:pt x="182641" y="52600"/>
                  <a:pt x="179576" y="54006"/>
                </a:cubicBezTo>
                <a:lnTo>
                  <a:pt x="100766" y="90419"/>
                </a:lnTo>
                <a:cubicBezTo>
                  <a:pt x="95394" y="92907"/>
                  <a:pt x="89193" y="92907"/>
                  <a:pt x="83821" y="90419"/>
                </a:cubicBezTo>
                <a:lnTo>
                  <a:pt x="5011" y="54006"/>
                </a:lnTo>
                <a:cubicBezTo>
                  <a:pt x="1947" y="52564"/>
                  <a:pt x="0" y="49500"/>
                  <a:pt x="0" y="46147"/>
                </a:cubicBezTo>
                <a:cubicBezTo>
                  <a:pt x="0" y="42794"/>
                  <a:pt x="1947" y="39694"/>
                  <a:pt x="5011" y="38287"/>
                </a:cubicBezTo>
                <a:lnTo>
                  <a:pt x="83821" y="1875"/>
                </a:lnTo>
                <a:close/>
                <a:moveTo>
                  <a:pt x="17341" y="78738"/>
                </a:moveTo>
                <a:lnTo>
                  <a:pt x="76575" y="106102"/>
                </a:lnTo>
                <a:cubicBezTo>
                  <a:pt x="86561" y="110716"/>
                  <a:pt x="98062" y="110716"/>
                  <a:pt x="108049" y="106102"/>
                </a:cubicBezTo>
                <a:lnTo>
                  <a:pt x="167282" y="78738"/>
                </a:lnTo>
                <a:lnTo>
                  <a:pt x="179576" y="84434"/>
                </a:lnTo>
                <a:cubicBezTo>
                  <a:pt x="182641" y="85840"/>
                  <a:pt x="184587" y="88905"/>
                  <a:pt x="184587" y="92294"/>
                </a:cubicBezTo>
                <a:cubicBezTo>
                  <a:pt x="184587" y="95683"/>
                  <a:pt x="182641" y="98747"/>
                  <a:pt x="179576" y="100153"/>
                </a:cubicBezTo>
                <a:lnTo>
                  <a:pt x="100766" y="136566"/>
                </a:lnTo>
                <a:cubicBezTo>
                  <a:pt x="95394" y="139053"/>
                  <a:pt x="89193" y="139053"/>
                  <a:pt x="83821" y="136566"/>
                </a:cubicBezTo>
                <a:lnTo>
                  <a:pt x="5011" y="100153"/>
                </a:lnTo>
                <a:cubicBezTo>
                  <a:pt x="1947" y="98711"/>
                  <a:pt x="0" y="95647"/>
                  <a:pt x="0" y="92294"/>
                </a:cubicBezTo>
                <a:cubicBezTo>
                  <a:pt x="0" y="88941"/>
                  <a:pt x="1947" y="85840"/>
                  <a:pt x="5011" y="84434"/>
                </a:cubicBezTo>
                <a:lnTo>
                  <a:pt x="17305" y="78738"/>
                </a:lnTo>
                <a:close/>
                <a:moveTo>
                  <a:pt x="5011" y="130581"/>
                </a:moveTo>
                <a:lnTo>
                  <a:pt x="17305" y="124885"/>
                </a:lnTo>
                <a:lnTo>
                  <a:pt x="76539" y="152249"/>
                </a:lnTo>
                <a:cubicBezTo>
                  <a:pt x="86525" y="156863"/>
                  <a:pt x="98026" y="156863"/>
                  <a:pt x="108012" y="152249"/>
                </a:cubicBezTo>
                <a:lnTo>
                  <a:pt x="167246" y="124885"/>
                </a:lnTo>
                <a:lnTo>
                  <a:pt x="179540" y="130581"/>
                </a:lnTo>
                <a:cubicBezTo>
                  <a:pt x="182605" y="131987"/>
                  <a:pt x="184551" y="135052"/>
                  <a:pt x="184551" y="138441"/>
                </a:cubicBezTo>
                <a:cubicBezTo>
                  <a:pt x="184551" y="141829"/>
                  <a:pt x="182605" y="144894"/>
                  <a:pt x="179540" y="146300"/>
                </a:cubicBezTo>
                <a:lnTo>
                  <a:pt x="100730" y="182713"/>
                </a:lnTo>
                <a:cubicBezTo>
                  <a:pt x="95358" y="185200"/>
                  <a:pt x="89157" y="185200"/>
                  <a:pt x="83785" y="182713"/>
                </a:cubicBezTo>
                <a:lnTo>
                  <a:pt x="5011" y="146300"/>
                </a:lnTo>
                <a:cubicBezTo>
                  <a:pt x="1947" y="144858"/>
                  <a:pt x="0" y="141793"/>
                  <a:pt x="0" y="138441"/>
                </a:cubicBezTo>
                <a:cubicBezTo>
                  <a:pt x="0" y="135088"/>
                  <a:pt x="1947" y="131987"/>
                  <a:pt x="5011" y="130581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7" name="Text 25"/>
          <p:cNvSpPr/>
          <p:nvPr/>
        </p:nvSpPr>
        <p:spPr>
          <a:xfrm>
            <a:off x="6610422" y="1535771"/>
            <a:ext cx="5113072" cy="258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5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Configuration Levels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379688" y="1941863"/>
            <a:ext cx="5251512" cy="627597"/>
          </a:xfrm>
          <a:custGeom>
            <a:avLst/>
            <a:gdLst/>
            <a:ahLst/>
            <a:cxnLst/>
            <a:rect l="l" t="t" r="r" b="b"/>
            <a:pathLst>
              <a:path w="5251512" h="627597">
                <a:moveTo>
                  <a:pt x="73837" y="0"/>
                </a:moveTo>
                <a:lnTo>
                  <a:pt x="5177676" y="0"/>
                </a:lnTo>
                <a:cubicBezTo>
                  <a:pt x="5218455" y="0"/>
                  <a:pt x="5251512" y="33058"/>
                  <a:pt x="5251512" y="73837"/>
                </a:cubicBezTo>
                <a:lnTo>
                  <a:pt x="5251512" y="553760"/>
                </a:lnTo>
                <a:cubicBezTo>
                  <a:pt x="5251512" y="594539"/>
                  <a:pt x="5218455" y="627597"/>
                  <a:pt x="5177676" y="627597"/>
                </a:cubicBezTo>
                <a:lnTo>
                  <a:pt x="73837" y="627597"/>
                </a:lnTo>
                <a:cubicBezTo>
                  <a:pt x="33058" y="627597"/>
                  <a:pt x="0" y="594539"/>
                  <a:pt x="0" y="553760"/>
                </a:cubicBezTo>
                <a:lnTo>
                  <a:pt x="0" y="73837"/>
                </a:lnTo>
                <a:cubicBezTo>
                  <a:pt x="0" y="33058"/>
                  <a:pt x="33058" y="0"/>
                  <a:pt x="7383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490440" y="2052616"/>
            <a:ext cx="369175" cy="369175"/>
          </a:xfrm>
          <a:custGeom>
            <a:avLst/>
            <a:gdLst/>
            <a:ahLst/>
            <a:cxnLst/>
            <a:rect l="l" t="t" r="r" b="b"/>
            <a:pathLst>
              <a:path w="369175" h="369175">
                <a:moveTo>
                  <a:pt x="73835" y="0"/>
                </a:moveTo>
                <a:lnTo>
                  <a:pt x="295340" y="0"/>
                </a:lnTo>
                <a:cubicBezTo>
                  <a:pt x="336091" y="0"/>
                  <a:pt x="369175" y="33084"/>
                  <a:pt x="369175" y="73835"/>
                </a:cubicBezTo>
                <a:lnTo>
                  <a:pt x="369175" y="295340"/>
                </a:lnTo>
                <a:cubicBezTo>
                  <a:pt x="369175" y="336091"/>
                  <a:pt x="336091" y="369175"/>
                  <a:pt x="295340" y="369175"/>
                </a:cubicBezTo>
                <a:lnTo>
                  <a:pt x="73835" y="369175"/>
                </a:lnTo>
                <a:cubicBezTo>
                  <a:pt x="33084" y="369175"/>
                  <a:pt x="0" y="336091"/>
                  <a:pt x="0" y="295340"/>
                </a:cubicBezTo>
                <a:lnTo>
                  <a:pt x="0" y="73835"/>
                </a:lnTo>
                <a:cubicBezTo>
                  <a:pt x="0" y="33084"/>
                  <a:pt x="33084" y="0"/>
                  <a:pt x="73835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0" name="Text 28"/>
          <p:cNvSpPr/>
          <p:nvPr/>
        </p:nvSpPr>
        <p:spPr>
          <a:xfrm>
            <a:off x="6475442" y="2052616"/>
            <a:ext cx="461469" cy="36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--system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970367" y="2052616"/>
            <a:ext cx="2021232" cy="22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Level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70367" y="2274121"/>
            <a:ext cx="2012003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/etc/gitconfig — applies to all users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379688" y="2680213"/>
            <a:ext cx="5251512" cy="627597"/>
          </a:xfrm>
          <a:custGeom>
            <a:avLst/>
            <a:gdLst/>
            <a:ahLst/>
            <a:cxnLst/>
            <a:rect l="l" t="t" r="r" b="b"/>
            <a:pathLst>
              <a:path w="5251512" h="627597">
                <a:moveTo>
                  <a:pt x="73837" y="0"/>
                </a:moveTo>
                <a:lnTo>
                  <a:pt x="5177676" y="0"/>
                </a:lnTo>
                <a:cubicBezTo>
                  <a:pt x="5218455" y="0"/>
                  <a:pt x="5251512" y="33058"/>
                  <a:pt x="5251512" y="73837"/>
                </a:cubicBezTo>
                <a:lnTo>
                  <a:pt x="5251512" y="553760"/>
                </a:lnTo>
                <a:cubicBezTo>
                  <a:pt x="5251512" y="594539"/>
                  <a:pt x="5218455" y="627597"/>
                  <a:pt x="5177676" y="627597"/>
                </a:cubicBezTo>
                <a:lnTo>
                  <a:pt x="73837" y="627597"/>
                </a:lnTo>
                <a:cubicBezTo>
                  <a:pt x="33058" y="627597"/>
                  <a:pt x="0" y="594539"/>
                  <a:pt x="0" y="553760"/>
                </a:cubicBezTo>
                <a:lnTo>
                  <a:pt x="0" y="73837"/>
                </a:lnTo>
                <a:cubicBezTo>
                  <a:pt x="0" y="33058"/>
                  <a:pt x="33058" y="0"/>
                  <a:pt x="7383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90440" y="2790966"/>
            <a:ext cx="369175" cy="369175"/>
          </a:xfrm>
          <a:custGeom>
            <a:avLst/>
            <a:gdLst/>
            <a:ahLst/>
            <a:cxnLst/>
            <a:rect l="l" t="t" r="r" b="b"/>
            <a:pathLst>
              <a:path w="369175" h="369175">
                <a:moveTo>
                  <a:pt x="73835" y="0"/>
                </a:moveTo>
                <a:lnTo>
                  <a:pt x="295340" y="0"/>
                </a:lnTo>
                <a:cubicBezTo>
                  <a:pt x="336091" y="0"/>
                  <a:pt x="369175" y="33084"/>
                  <a:pt x="369175" y="73835"/>
                </a:cubicBezTo>
                <a:lnTo>
                  <a:pt x="369175" y="295340"/>
                </a:lnTo>
                <a:cubicBezTo>
                  <a:pt x="369175" y="336091"/>
                  <a:pt x="336091" y="369175"/>
                  <a:pt x="295340" y="369175"/>
                </a:cubicBezTo>
                <a:lnTo>
                  <a:pt x="73835" y="369175"/>
                </a:lnTo>
                <a:cubicBezTo>
                  <a:pt x="33084" y="369175"/>
                  <a:pt x="0" y="336091"/>
                  <a:pt x="0" y="295340"/>
                </a:cubicBezTo>
                <a:lnTo>
                  <a:pt x="0" y="73835"/>
                </a:lnTo>
                <a:cubicBezTo>
                  <a:pt x="0" y="33084"/>
                  <a:pt x="33084" y="0"/>
                  <a:pt x="73835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35" name="Text 33"/>
          <p:cNvSpPr/>
          <p:nvPr/>
        </p:nvSpPr>
        <p:spPr>
          <a:xfrm>
            <a:off x="6490440" y="2790966"/>
            <a:ext cx="433780" cy="36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--global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970367" y="2790966"/>
            <a:ext cx="1965856" cy="22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Global Level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970367" y="3012471"/>
            <a:ext cx="1956627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~/.gitconfig — applies to your user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79688" y="3418563"/>
            <a:ext cx="5251512" cy="627597"/>
          </a:xfrm>
          <a:custGeom>
            <a:avLst/>
            <a:gdLst/>
            <a:ahLst/>
            <a:cxnLst/>
            <a:rect l="l" t="t" r="r" b="b"/>
            <a:pathLst>
              <a:path w="5251512" h="627597">
                <a:moveTo>
                  <a:pt x="73837" y="0"/>
                </a:moveTo>
                <a:lnTo>
                  <a:pt x="5177676" y="0"/>
                </a:lnTo>
                <a:cubicBezTo>
                  <a:pt x="5218455" y="0"/>
                  <a:pt x="5251512" y="33058"/>
                  <a:pt x="5251512" y="73837"/>
                </a:cubicBezTo>
                <a:lnTo>
                  <a:pt x="5251512" y="553760"/>
                </a:lnTo>
                <a:cubicBezTo>
                  <a:pt x="5251512" y="594539"/>
                  <a:pt x="5218455" y="627597"/>
                  <a:pt x="5177676" y="627597"/>
                </a:cubicBezTo>
                <a:lnTo>
                  <a:pt x="73837" y="627597"/>
                </a:lnTo>
                <a:cubicBezTo>
                  <a:pt x="33058" y="627597"/>
                  <a:pt x="0" y="594539"/>
                  <a:pt x="0" y="553760"/>
                </a:cubicBezTo>
                <a:lnTo>
                  <a:pt x="0" y="73837"/>
                </a:lnTo>
                <a:cubicBezTo>
                  <a:pt x="0" y="33058"/>
                  <a:pt x="33058" y="0"/>
                  <a:pt x="7383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6490440" y="3529315"/>
            <a:ext cx="369175" cy="369175"/>
          </a:xfrm>
          <a:custGeom>
            <a:avLst/>
            <a:gdLst/>
            <a:ahLst/>
            <a:cxnLst/>
            <a:rect l="l" t="t" r="r" b="b"/>
            <a:pathLst>
              <a:path w="369175" h="369175">
                <a:moveTo>
                  <a:pt x="73835" y="0"/>
                </a:moveTo>
                <a:lnTo>
                  <a:pt x="295340" y="0"/>
                </a:lnTo>
                <a:cubicBezTo>
                  <a:pt x="336091" y="0"/>
                  <a:pt x="369175" y="33084"/>
                  <a:pt x="369175" y="73835"/>
                </a:cubicBezTo>
                <a:lnTo>
                  <a:pt x="369175" y="295340"/>
                </a:lnTo>
                <a:cubicBezTo>
                  <a:pt x="369175" y="336091"/>
                  <a:pt x="336091" y="369175"/>
                  <a:pt x="295340" y="369175"/>
                </a:cubicBezTo>
                <a:lnTo>
                  <a:pt x="73835" y="369175"/>
                </a:lnTo>
                <a:cubicBezTo>
                  <a:pt x="33084" y="369175"/>
                  <a:pt x="0" y="336091"/>
                  <a:pt x="0" y="295340"/>
                </a:cubicBezTo>
                <a:lnTo>
                  <a:pt x="0" y="73835"/>
                </a:lnTo>
                <a:cubicBezTo>
                  <a:pt x="0" y="33084"/>
                  <a:pt x="33084" y="0"/>
                  <a:pt x="73835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40" name="Text 38"/>
          <p:cNvSpPr/>
          <p:nvPr/>
        </p:nvSpPr>
        <p:spPr>
          <a:xfrm>
            <a:off x="6490440" y="3529315"/>
            <a:ext cx="433780" cy="369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--local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970367" y="3529315"/>
            <a:ext cx="2095067" cy="22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Local Level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970367" y="3750820"/>
            <a:ext cx="2085838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.git/config — specific to current repo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191409" y="4389491"/>
            <a:ext cx="5628071" cy="1096449"/>
          </a:xfrm>
          <a:custGeom>
            <a:avLst/>
            <a:gdLst/>
            <a:ahLst/>
            <a:cxnLst/>
            <a:rect l="l" t="t" r="r" b="b"/>
            <a:pathLst>
              <a:path w="5628071" h="1096449">
                <a:moveTo>
                  <a:pt x="55382" y="0"/>
                </a:moveTo>
                <a:lnTo>
                  <a:pt x="5572689" y="0"/>
                </a:lnTo>
                <a:cubicBezTo>
                  <a:pt x="5603276" y="0"/>
                  <a:pt x="5628071" y="24795"/>
                  <a:pt x="5628071" y="55382"/>
                </a:cubicBezTo>
                <a:lnTo>
                  <a:pt x="5628071" y="1041068"/>
                </a:lnTo>
                <a:cubicBezTo>
                  <a:pt x="5628071" y="1071654"/>
                  <a:pt x="5603276" y="1096449"/>
                  <a:pt x="5572689" y="1096449"/>
                </a:cubicBezTo>
                <a:lnTo>
                  <a:pt x="55382" y="1096449"/>
                </a:lnTo>
                <a:cubicBezTo>
                  <a:pt x="24795" y="1096449"/>
                  <a:pt x="0" y="1071654"/>
                  <a:pt x="0" y="1041068"/>
                </a:cubicBezTo>
                <a:lnTo>
                  <a:pt x="0" y="55382"/>
                </a:lnTo>
                <a:cubicBezTo>
                  <a:pt x="0" y="24816"/>
                  <a:pt x="24816" y="0"/>
                  <a:pt x="55382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342770" y="4503933"/>
            <a:ext cx="5385338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View all configurations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342770" y="4757741"/>
            <a:ext cx="5385338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--list --show-origin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342770" y="5011549"/>
            <a:ext cx="5385338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View specific setting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42770" y="5191522"/>
            <a:ext cx="5385338" cy="1845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4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config user.name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191409" y="5640990"/>
            <a:ext cx="5628071" cy="754963"/>
          </a:xfrm>
          <a:custGeom>
            <a:avLst/>
            <a:gdLst/>
            <a:ahLst/>
            <a:cxnLst/>
            <a:rect l="l" t="t" r="r" b="b"/>
            <a:pathLst>
              <a:path w="5628071" h="754963">
                <a:moveTo>
                  <a:pt x="73835" y="0"/>
                </a:moveTo>
                <a:lnTo>
                  <a:pt x="5554236" y="0"/>
                </a:lnTo>
                <a:cubicBezTo>
                  <a:pt x="5595014" y="0"/>
                  <a:pt x="5628071" y="33057"/>
                  <a:pt x="5628071" y="73835"/>
                </a:cubicBezTo>
                <a:lnTo>
                  <a:pt x="5628071" y="681127"/>
                </a:lnTo>
                <a:cubicBezTo>
                  <a:pt x="5628071" y="721905"/>
                  <a:pt x="5595014" y="754963"/>
                  <a:pt x="5554236" y="754963"/>
                </a:cubicBezTo>
                <a:lnTo>
                  <a:pt x="73835" y="754963"/>
                </a:lnTo>
                <a:cubicBezTo>
                  <a:pt x="33057" y="754963"/>
                  <a:pt x="0" y="721905"/>
                  <a:pt x="0" y="681127"/>
                </a:cubicBezTo>
                <a:lnTo>
                  <a:pt x="0" y="73835"/>
                </a:lnTo>
                <a:cubicBezTo>
                  <a:pt x="0" y="33085"/>
                  <a:pt x="33085" y="0"/>
                  <a:pt x="7383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365844" y="5829277"/>
            <a:ext cx="184587" cy="184587"/>
          </a:xfrm>
          <a:custGeom>
            <a:avLst/>
            <a:gdLst/>
            <a:ahLst/>
            <a:cxnLst/>
            <a:rect l="l" t="t" r="r" b="b"/>
            <a:pathLst>
              <a:path w="184587" h="184587">
                <a:moveTo>
                  <a:pt x="23758" y="82379"/>
                </a:moveTo>
                <a:cubicBezTo>
                  <a:pt x="28553" y="48851"/>
                  <a:pt x="57431" y="23073"/>
                  <a:pt x="92294" y="23073"/>
                </a:cubicBezTo>
                <a:cubicBezTo>
                  <a:pt x="111401" y="23073"/>
                  <a:pt x="128706" y="30825"/>
                  <a:pt x="141253" y="43335"/>
                </a:cubicBezTo>
                <a:cubicBezTo>
                  <a:pt x="141325" y="43407"/>
                  <a:pt x="141397" y="43479"/>
                  <a:pt x="141469" y="43551"/>
                </a:cubicBezTo>
                <a:lnTo>
                  <a:pt x="144209" y="46147"/>
                </a:lnTo>
                <a:lnTo>
                  <a:pt x="126940" y="46147"/>
                </a:lnTo>
                <a:cubicBezTo>
                  <a:pt x="120559" y="46147"/>
                  <a:pt x="115403" y="51302"/>
                  <a:pt x="115403" y="57684"/>
                </a:cubicBezTo>
                <a:cubicBezTo>
                  <a:pt x="115403" y="64065"/>
                  <a:pt x="120559" y="69220"/>
                  <a:pt x="126940" y="69220"/>
                </a:cubicBezTo>
                <a:lnTo>
                  <a:pt x="173087" y="69220"/>
                </a:lnTo>
                <a:cubicBezTo>
                  <a:pt x="179468" y="69220"/>
                  <a:pt x="184623" y="64065"/>
                  <a:pt x="184623" y="57684"/>
                </a:cubicBezTo>
                <a:lnTo>
                  <a:pt x="184623" y="11537"/>
                </a:lnTo>
                <a:cubicBezTo>
                  <a:pt x="184623" y="5155"/>
                  <a:pt x="179468" y="0"/>
                  <a:pt x="173087" y="0"/>
                </a:cubicBezTo>
                <a:cubicBezTo>
                  <a:pt x="166706" y="0"/>
                  <a:pt x="161550" y="5155"/>
                  <a:pt x="161550" y="11537"/>
                </a:cubicBezTo>
                <a:lnTo>
                  <a:pt x="161550" y="30789"/>
                </a:lnTo>
                <a:lnTo>
                  <a:pt x="157476" y="26931"/>
                </a:lnTo>
                <a:cubicBezTo>
                  <a:pt x="140784" y="10311"/>
                  <a:pt x="117711" y="0"/>
                  <a:pt x="92294" y="0"/>
                </a:cubicBezTo>
                <a:cubicBezTo>
                  <a:pt x="45786" y="0"/>
                  <a:pt x="7319" y="34394"/>
                  <a:pt x="937" y="79135"/>
                </a:cubicBezTo>
                <a:cubicBezTo>
                  <a:pt x="36" y="85444"/>
                  <a:pt x="4398" y="91284"/>
                  <a:pt x="10708" y="92186"/>
                </a:cubicBezTo>
                <a:cubicBezTo>
                  <a:pt x="17017" y="93087"/>
                  <a:pt x="22857" y="88688"/>
                  <a:pt x="23758" y="82415"/>
                </a:cubicBezTo>
                <a:close/>
                <a:moveTo>
                  <a:pt x="183650" y="105453"/>
                </a:moveTo>
                <a:cubicBezTo>
                  <a:pt x="184551" y="99144"/>
                  <a:pt x="180153" y="93303"/>
                  <a:pt x="173880" y="92402"/>
                </a:cubicBezTo>
                <a:cubicBezTo>
                  <a:pt x="167607" y="91501"/>
                  <a:pt x="161730" y="95899"/>
                  <a:pt x="160829" y="102172"/>
                </a:cubicBezTo>
                <a:cubicBezTo>
                  <a:pt x="156034" y="135701"/>
                  <a:pt x="127156" y="161478"/>
                  <a:pt x="92294" y="161478"/>
                </a:cubicBezTo>
                <a:cubicBezTo>
                  <a:pt x="73186" y="161478"/>
                  <a:pt x="55881" y="153727"/>
                  <a:pt x="43335" y="141217"/>
                </a:cubicBezTo>
                <a:cubicBezTo>
                  <a:pt x="43263" y="141144"/>
                  <a:pt x="43191" y="141072"/>
                  <a:pt x="43118" y="141000"/>
                </a:cubicBezTo>
                <a:lnTo>
                  <a:pt x="40379" y="138405"/>
                </a:lnTo>
                <a:lnTo>
                  <a:pt x="57648" y="138405"/>
                </a:lnTo>
                <a:cubicBezTo>
                  <a:pt x="64029" y="138405"/>
                  <a:pt x="69184" y="133249"/>
                  <a:pt x="69184" y="126868"/>
                </a:cubicBezTo>
                <a:cubicBezTo>
                  <a:pt x="69184" y="120487"/>
                  <a:pt x="64029" y="115331"/>
                  <a:pt x="57648" y="115331"/>
                </a:cubicBezTo>
                <a:lnTo>
                  <a:pt x="11537" y="115367"/>
                </a:lnTo>
                <a:cubicBezTo>
                  <a:pt x="8472" y="115367"/>
                  <a:pt x="5516" y="116593"/>
                  <a:pt x="3353" y="118792"/>
                </a:cubicBezTo>
                <a:cubicBezTo>
                  <a:pt x="1190" y="120991"/>
                  <a:pt x="-36" y="123912"/>
                  <a:pt x="0" y="127012"/>
                </a:cubicBezTo>
                <a:lnTo>
                  <a:pt x="361" y="172798"/>
                </a:lnTo>
                <a:cubicBezTo>
                  <a:pt x="397" y="179180"/>
                  <a:pt x="5624" y="184299"/>
                  <a:pt x="12005" y="184227"/>
                </a:cubicBezTo>
                <a:cubicBezTo>
                  <a:pt x="18387" y="184155"/>
                  <a:pt x="23506" y="178963"/>
                  <a:pt x="23434" y="172582"/>
                </a:cubicBezTo>
                <a:lnTo>
                  <a:pt x="23290" y="154015"/>
                </a:lnTo>
                <a:lnTo>
                  <a:pt x="27147" y="157656"/>
                </a:lnTo>
                <a:cubicBezTo>
                  <a:pt x="43840" y="174276"/>
                  <a:pt x="66877" y="184587"/>
                  <a:pt x="92294" y="184587"/>
                </a:cubicBezTo>
                <a:cubicBezTo>
                  <a:pt x="138801" y="184587"/>
                  <a:pt x="177269" y="150194"/>
                  <a:pt x="183650" y="105453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0" name="Text 48"/>
          <p:cNvSpPr/>
          <p:nvPr/>
        </p:nvSpPr>
        <p:spPr>
          <a:xfrm>
            <a:off x="6684257" y="5792359"/>
            <a:ext cx="2694977" cy="2215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6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Windows Paths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684257" y="6050781"/>
            <a:ext cx="2685747" cy="1938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System config: </a:t>
            </a:r>
            <a:pPr>
              <a:lnSpc>
                <a:spcPct val="120000"/>
              </a:lnSpc>
            </a:pPr>
            <a:r>
              <a:rPr lang="en-US" sz="101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C:\ProgramData\Git\config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588770" cy="312420"/>
          </a:xfrm>
          <a:custGeom>
            <a:avLst/>
            <a:gdLst/>
            <a:ahLst/>
            <a:cxnLst/>
            <a:rect l="l" t="t" r="r" b="b"/>
            <a:pathLst>
              <a:path w="1588770" h="312420">
                <a:moveTo>
                  <a:pt x="156210" y="0"/>
                </a:moveTo>
                <a:lnTo>
                  <a:pt x="1432560" y="0"/>
                </a:lnTo>
                <a:cubicBezTo>
                  <a:pt x="1518775" y="0"/>
                  <a:pt x="1588770" y="69995"/>
                  <a:pt x="1588770" y="156210"/>
                </a:cubicBezTo>
                <a:lnTo>
                  <a:pt x="1588770" y="156210"/>
                </a:lnTo>
                <a:cubicBezTo>
                  <a:pt x="1588770" y="242425"/>
                  <a:pt x="1518775" y="312420"/>
                  <a:pt x="1432560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6"/>
            <a:ext cx="133945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Repository Setup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Creating and Cloning Repositories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6"/>
            <a:ext cx="5608320" cy="3731895"/>
          </a:xfrm>
          <a:custGeom>
            <a:avLst/>
            <a:gdLst/>
            <a:ahLst/>
            <a:cxnLst/>
            <a:rect l="l" t="t" r="r" b="b"/>
            <a:pathLst>
              <a:path w="5608320" h="3731895">
                <a:moveTo>
                  <a:pt x="76205" y="0"/>
                </a:moveTo>
                <a:lnTo>
                  <a:pt x="5532115" y="0"/>
                </a:lnTo>
                <a:cubicBezTo>
                  <a:pt x="5574202" y="0"/>
                  <a:pt x="5608320" y="34118"/>
                  <a:pt x="5608320" y="76205"/>
                </a:cubicBezTo>
                <a:lnTo>
                  <a:pt x="5608320" y="3655690"/>
                </a:lnTo>
                <a:cubicBezTo>
                  <a:pt x="5608320" y="3697777"/>
                  <a:pt x="5574202" y="3731895"/>
                  <a:pt x="5532115" y="3731895"/>
                </a:cubicBezTo>
                <a:lnTo>
                  <a:pt x="76205" y="3731895"/>
                </a:lnTo>
                <a:cubicBezTo>
                  <a:pt x="34118" y="3731895"/>
                  <a:pt x="0" y="3697777"/>
                  <a:pt x="0" y="3655690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9120" y="15468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Shape 5"/>
          <p:cNvSpPr/>
          <p:nvPr/>
        </p:nvSpPr>
        <p:spPr>
          <a:xfrm>
            <a:off x="724376" y="1680214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95250" y="23812"/>
                </a:moveTo>
                <a:cubicBezTo>
                  <a:pt x="95250" y="17227"/>
                  <a:pt x="89929" y="11906"/>
                  <a:pt x="83344" y="11906"/>
                </a:cubicBezTo>
                <a:cubicBezTo>
                  <a:pt x="76758" y="11906"/>
                  <a:pt x="71438" y="17227"/>
                  <a:pt x="71438" y="23812"/>
                </a:cubicBezTo>
                <a:lnTo>
                  <a:pt x="71438" y="83344"/>
                </a:lnTo>
                <a:lnTo>
                  <a:pt x="11906" y="83344"/>
                </a:lnTo>
                <a:cubicBezTo>
                  <a:pt x="5321" y="83344"/>
                  <a:pt x="0" y="88664"/>
                  <a:pt x="0" y="95250"/>
                </a:cubicBezTo>
                <a:cubicBezTo>
                  <a:pt x="0" y="101836"/>
                  <a:pt x="5321" y="107156"/>
                  <a:pt x="11906" y="107156"/>
                </a:cubicBezTo>
                <a:lnTo>
                  <a:pt x="71438" y="107156"/>
                </a:lnTo>
                <a:lnTo>
                  <a:pt x="71438" y="166688"/>
                </a:lnTo>
                <a:cubicBezTo>
                  <a:pt x="71438" y="173273"/>
                  <a:pt x="76758" y="178594"/>
                  <a:pt x="83344" y="178594"/>
                </a:cubicBezTo>
                <a:cubicBezTo>
                  <a:pt x="89929" y="178594"/>
                  <a:pt x="95250" y="173273"/>
                  <a:pt x="95250" y="166688"/>
                </a:cubicBezTo>
                <a:lnTo>
                  <a:pt x="95250" y="107156"/>
                </a:lnTo>
                <a:lnTo>
                  <a:pt x="154781" y="107156"/>
                </a:lnTo>
                <a:cubicBezTo>
                  <a:pt x="161367" y="107156"/>
                  <a:pt x="166688" y="101836"/>
                  <a:pt x="166688" y="95250"/>
                </a:cubicBezTo>
                <a:cubicBezTo>
                  <a:pt x="166688" y="88664"/>
                  <a:pt x="161367" y="83344"/>
                  <a:pt x="154781" y="83344"/>
                </a:cubicBezTo>
                <a:lnTo>
                  <a:pt x="95250" y="83344"/>
                </a:lnTo>
                <a:lnTo>
                  <a:pt x="95250" y="23812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8" name="Text 6"/>
          <p:cNvSpPr/>
          <p:nvPr/>
        </p:nvSpPr>
        <p:spPr>
          <a:xfrm>
            <a:off x="1150620" y="1642114"/>
            <a:ext cx="2286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Initialize a New Repository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79120" y="21564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Convert an existing directory into a Git repository. This creates a new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.git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subdirectory.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82930" y="2807974"/>
            <a:ext cx="5217795" cy="1398270"/>
          </a:xfrm>
          <a:custGeom>
            <a:avLst/>
            <a:gdLst/>
            <a:ahLst/>
            <a:cxnLst/>
            <a:rect l="l" t="t" r="r" b="b"/>
            <a:pathLst>
              <a:path w="5217795" h="1398270">
                <a:moveTo>
                  <a:pt x="57147" y="0"/>
                </a:moveTo>
                <a:lnTo>
                  <a:pt x="5160648" y="0"/>
                </a:lnTo>
                <a:cubicBezTo>
                  <a:pt x="5192209" y="0"/>
                  <a:pt x="5217795" y="25586"/>
                  <a:pt x="5217795" y="57147"/>
                </a:cubicBezTo>
                <a:lnTo>
                  <a:pt x="5217795" y="1341123"/>
                </a:lnTo>
                <a:cubicBezTo>
                  <a:pt x="5217795" y="1372684"/>
                  <a:pt x="5192209" y="1398270"/>
                  <a:pt x="5160648" y="1398270"/>
                </a:cubicBezTo>
                <a:lnTo>
                  <a:pt x="57147" y="1398270"/>
                </a:lnTo>
                <a:cubicBezTo>
                  <a:pt x="25586" y="1398270"/>
                  <a:pt x="0" y="1372684"/>
                  <a:pt x="0" y="1341123"/>
                </a:cubicBezTo>
                <a:lnTo>
                  <a:pt x="0" y="57147"/>
                </a:lnTo>
                <a:cubicBezTo>
                  <a:pt x="0" y="25607"/>
                  <a:pt x="25607" y="0"/>
                  <a:pt x="57147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9140" y="29260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Navigate to your project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9140" y="318801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cd /path/to/your/project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39140" y="344995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Initialize Git repository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9140" y="3635694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init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9140" y="389763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Initialized empty Git repository in /project/.git/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9120" y="4357688"/>
            <a:ext cx="5219700" cy="419100"/>
          </a:xfrm>
          <a:custGeom>
            <a:avLst/>
            <a:gdLst/>
            <a:ahLst/>
            <a:cxnLst/>
            <a:rect l="l" t="t" r="r" b="b"/>
            <a:pathLst>
              <a:path w="5219700" h="419100">
                <a:moveTo>
                  <a:pt x="76201" y="0"/>
                </a:moveTo>
                <a:lnTo>
                  <a:pt x="5143499" y="0"/>
                </a:lnTo>
                <a:cubicBezTo>
                  <a:pt x="5185584" y="0"/>
                  <a:pt x="5219700" y="34116"/>
                  <a:pt x="5219700" y="76201"/>
                </a:cubicBezTo>
                <a:lnTo>
                  <a:pt x="5219700" y="342899"/>
                </a:lnTo>
                <a:cubicBezTo>
                  <a:pt x="5219700" y="384984"/>
                  <a:pt x="5185584" y="419100"/>
                  <a:pt x="5143499" y="419100"/>
                </a:cubicBezTo>
                <a:lnTo>
                  <a:pt x="76201" y="419100"/>
                </a:lnTo>
                <a:cubicBezTo>
                  <a:pt x="34116" y="419100"/>
                  <a:pt x="0" y="384984"/>
                  <a:pt x="0" y="34289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93420" y="4471988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happens: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Creates .git directory with all necessary repository files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84810" y="5246374"/>
            <a:ext cx="5608320" cy="1226820"/>
          </a:xfrm>
          <a:custGeom>
            <a:avLst/>
            <a:gdLst/>
            <a:ahLst/>
            <a:cxnLst/>
            <a:rect l="l" t="t" r="r" b="b"/>
            <a:pathLst>
              <a:path w="5608320" h="1226820">
                <a:moveTo>
                  <a:pt x="76198" y="0"/>
                </a:moveTo>
                <a:lnTo>
                  <a:pt x="5532122" y="0"/>
                </a:lnTo>
                <a:cubicBezTo>
                  <a:pt x="5574205" y="0"/>
                  <a:pt x="5608320" y="34115"/>
                  <a:pt x="5608320" y="76198"/>
                </a:cubicBezTo>
                <a:lnTo>
                  <a:pt x="5608320" y="1150622"/>
                </a:lnTo>
                <a:cubicBezTo>
                  <a:pt x="5608320" y="1192705"/>
                  <a:pt x="5574205" y="1226820"/>
                  <a:pt x="5532122" y="1226820"/>
                </a:cubicBezTo>
                <a:lnTo>
                  <a:pt x="76198" y="1226820"/>
                </a:lnTo>
                <a:cubicBezTo>
                  <a:pt x="34143" y="1226820"/>
                  <a:pt x="0" y="1192677"/>
                  <a:pt x="0" y="1150622"/>
                </a:cubicBezTo>
                <a:lnTo>
                  <a:pt x="0" y="76198"/>
                </a:lnTo>
                <a:cubicBezTo>
                  <a:pt x="0" y="34143"/>
                  <a:pt x="34143" y="0"/>
                  <a:pt x="76198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6264" y="5450207"/>
            <a:ext cx="128588" cy="171450"/>
          </a:xfrm>
          <a:custGeom>
            <a:avLst/>
            <a:gdLst/>
            <a:ahLst/>
            <a:cxnLst/>
            <a:rect l="l" t="t" r="r" b="b"/>
            <a:pathLst>
              <a:path w="128588" h="171450">
                <a:moveTo>
                  <a:pt x="98081" y="128588"/>
                </a:moveTo>
                <a:cubicBezTo>
                  <a:pt x="100526" y="121120"/>
                  <a:pt x="105415" y="114356"/>
                  <a:pt x="110940" y="108529"/>
                </a:cubicBezTo>
                <a:cubicBezTo>
                  <a:pt x="121890" y="97010"/>
                  <a:pt x="128587" y="81439"/>
                  <a:pt x="128587" y="64294"/>
                </a:cubicBezTo>
                <a:cubicBezTo>
                  <a:pt x="128587" y="28798"/>
                  <a:pt x="99789" y="0"/>
                  <a:pt x="64294" y="0"/>
                </a:cubicBezTo>
                <a:cubicBezTo>
                  <a:pt x="28798" y="0"/>
                  <a:pt x="0" y="28798"/>
                  <a:pt x="0" y="64294"/>
                </a:cubicBezTo>
                <a:cubicBezTo>
                  <a:pt x="0" y="81439"/>
                  <a:pt x="6697" y="97010"/>
                  <a:pt x="17647" y="108529"/>
                </a:cubicBezTo>
                <a:cubicBezTo>
                  <a:pt x="23173" y="114356"/>
                  <a:pt x="28095" y="121120"/>
                  <a:pt x="30506" y="128588"/>
                </a:cubicBezTo>
                <a:lnTo>
                  <a:pt x="98048" y="128588"/>
                </a:lnTo>
                <a:close/>
                <a:moveTo>
                  <a:pt x="96441" y="144661"/>
                </a:moveTo>
                <a:lnTo>
                  <a:pt x="32147" y="144661"/>
                </a:lnTo>
                <a:lnTo>
                  <a:pt x="32147" y="150019"/>
                </a:lnTo>
                <a:cubicBezTo>
                  <a:pt x="32147" y="164820"/>
                  <a:pt x="44135" y="176808"/>
                  <a:pt x="58936" y="176808"/>
                </a:cubicBezTo>
                <a:lnTo>
                  <a:pt x="69652" y="176808"/>
                </a:lnTo>
                <a:cubicBezTo>
                  <a:pt x="84453" y="176808"/>
                  <a:pt x="96441" y="164820"/>
                  <a:pt x="96441" y="150019"/>
                </a:cubicBezTo>
                <a:lnTo>
                  <a:pt x="96441" y="144661"/>
                </a:lnTo>
                <a:close/>
                <a:moveTo>
                  <a:pt x="61615" y="37505"/>
                </a:moveTo>
                <a:cubicBezTo>
                  <a:pt x="48287" y="37505"/>
                  <a:pt x="37505" y="48287"/>
                  <a:pt x="37505" y="61615"/>
                </a:cubicBezTo>
                <a:cubicBezTo>
                  <a:pt x="37505" y="66069"/>
                  <a:pt x="33922" y="69652"/>
                  <a:pt x="29468" y="69652"/>
                </a:cubicBezTo>
                <a:cubicBezTo>
                  <a:pt x="25014" y="69652"/>
                  <a:pt x="21431" y="66069"/>
                  <a:pt x="21431" y="61615"/>
                </a:cubicBezTo>
                <a:cubicBezTo>
                  <a:pt x="21431" y="39413"/>
                  <a:pt x="39413" y="21431"/>
                  <a:pt x="61615" y="21431"/>
                </a:cubicBezTo>
                <a:cubicBezTo>
                  <a:pt x="66069" y="21431"/>
                  <a:pt x="69652" y="25014"/>
                  <a:pt x="69652" y="29468"/>
                </a:cubicBezTo>
                <a:cubicBezTo>
                  <a:pt x="69652" y="33922"/>
                  <a:pt x="66069" y="37505"/>
                  <a:pt x="61615" y="37505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Text 18"/>
          <p:cNvSpPr/>
          <p:nvPr/>
        </p:nvSpPr>
        <p:spPr>
          <a:xfrm>
            <a:off x="760095" y="5402582"/>
            <a:ext cx="51625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When to Use Each Method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69595" y="582168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2" name="Text 20"/>
          <p:cNvSpPr/>
          <p:nvPr/>
        </p:nvSpPr>
        <p:spPr>
          <a:xfrm>
            <a:off x="807720" y="5783582"/>
            <a:ext cx="2867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init: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Starting a new project from scratch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69595" y="6126482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4" name="Text 22"/>
          <p:cNvSpPr/>
          <p:nvPr/>
        </p:nvSpPr>
        <p:spPr>
          <a:xfrm>
            <a:off x="807720" y="6088382"/>
            <a:ext cx="2800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clone: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Contributing to existing projects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195060" y="1352556"/>
            <a:ext cx="5608320" cy="3998595"/>
          </a:xfrm>
          <a:custGeom>
            <a:avLst/>
            <a:gdLst/>
            <a:ahLst/>
            <a:cxnLst/>
            <a:rect l="l" t="t" r="r" b="b"/>
            <a:pathLst>
              <a:path w="5608320" h="3998595">
                <a:moveTo>
                  <a:pt x="76213" y="0"/>
                </a:moveTo>
                <a:lnTo>
                  <a:pt x="5532107" y="0"/>
                </a:lnTo>
                <a:cubicBezTo>
                  <a:pt x="5574198" y="0"/>
                  <a:pt x="5608320" y="34122"/>
                  <a:pt x="5608320" y="76213"/>
                </a:cubicBezTo>
                <a:lnTo>
                  <a:pt x="5608320" y="3922382"/>
                </a:lnTo>
                <a:cubicBezTo>
                  <a:pt x="5608320" y="3964473"/>
                  <a:pt x="5574198" y="3998595"/>
                  <a:pt x="5532107" y="3998595"/>
                </a:cubicBezTo>
                <a:lnTo>
                  <a:pt x="76213" y="3998595"/>
                </a:lnTo>
                <a:cubicBezTo>
                  <a:pt x="34122" y="3998595"/>
                  <a:pt x="0" y="3964473"/>
                  <a:pt x="0" y="3922382"/>
                </a:cubicBezTo>
                <a:lnTo>
                  <a:pt x="0" y="76213"/>
                </a:lnTo>
                <a:cubicBezTo>
                  <a:pt x="0" y="34150"/>
                  <a:pt x="34150" y="0"/>
                  <a:pt x="76213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389370" y="15468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7" name="Shape 25"/>
          <p:cNvSpPr/>
          <p:nvPr/>
        </p:nvSpPr>
        <p:spPr>
          <a:xfrm>
            <a:off x="6522720" y="168021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7156" y="166688"/>
                </a:moveTo>
                <a:lnTo>
                  <a:pt x="23812" y="166688"/>
                </a:lnTo>
                <a:lnTo>
                  <a:pt x="23812" y="83344"/>
                </a:lnTo>
                <a:lnTo>
                  <a:pt x="41672" y="83344"/>
                </a:lnTo>
                <a:lnTo>
                  <a:pt x="41672" y="59531"/>
                </a:lnTo>
                <a:lnTo>
                  <a:pt x="23812" y="59531"/>
                </a:lnTo>
                <a:cubicBezTo>
                  <a:pt x="10678" y="59531"/>
                  <a:pt x="0" y="70210"/>
                  <a:pt x="0" y="83344"/>
                </a:cubicBezTo>
                <a:lnTo>
                  <a:pt x="0" y="166688"/>
                </a:lnTo>
                <a:cubicBezTo>
                  <a:pt x="0" y="179822"/>
                  <a:pt x="10678" y="190500"/>
                  <a:pt x="23812" y="190500"/>
                </a:cubicBezTo>
                <a:lnTo>
                  <a:pt x="107156" y="190500"/>
                </a:lnTo>
                <a:cubicBezTo>
                  <a:pt x="120290" y="190500"/>
                  <a:pt x="130969" y="179822"/>
                  <a:pt x="130969" y="166688"/>
                </a:cubicBezTo>
                <a:lnTo>
                  <a:pt x="130969" y="148828"/>
                </a:lnTo>
                <a:lnTo>
                  <a:pt x="107156" y="148828"/>
                </a:lnTo>
                <a:lnTo>
                  <a:pt x="107156" y="166688"/>
                </a:lnTo>
                <a:close/>
                <a:moveTo>
                  <a:pt x="83344" y="130969"/>
                </a:moveTo>
                <a:lnTo>
                  <a:pt x="166688" y="130969"/>
                </a:lnTo>
                <a:cubicBezTo>
                  <a:pt x="179822" y="130969"/>
                  <a:pt x="190500" y="120290"/>
                  <a:pt x="190500" y="107156"/>
                </a:cubicBezTo>
                <a:lnTo>
                  <a:pt x="190500" y="23812"/>
                </a:lnTo>
                <a:cubicBezTo>
                  <a:pt x="190500" y="10678"/>
                  <a:pt x="179822" y="0"/>
                  <a:pt x="166688" y="0"/>
                </a:cubicBezTo>
                <a:lnTo>
                  <a:pt x="83344" y="0"/>
                </a:lnTo>
                <a:cubicBezTo>
                  <a:pt x="70210" y="0"/>
                  <a:pt x="59531" y="10678"/>
                  <a:pt x="59531" y="23812"/>
                </a:cubicBezTo>
                <a:lnTo>
                  <a:pt x="59531" y="107156"/>
                </a:lnTo>
                <a:cubicBezTo>
                  <a:pt x="59531" y="120290"/>
                  <a:pt x="70210" y="130969"/>
                  <a:pt x="83344" y="130969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28" name="Text 26"/>
          <p:cNvSpPr/>
          <p:nvPr/>
        </p:nvSpPr>
        <p:spPr>
          <a:xfrm>
            <a:off x="6960870" y="1642114"/>
            <a:ext cx="2476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Clone an Existing Repository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389370" y="21564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a local copy of a remote repository, including all files, branches, and complete history.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393180" y="2807974"/>
            <a:ext cx="5217795" cy="1579245"/>
          </a:xfrm>
          <a:custGeom>
            <a:avLst/>
            <a:gdLst/>
            <a:ahLst/>
            <a:cxnLst/>
            <a:rect l="l" t="t" r="r" b="b"/>
            <a:pathLst>
              <a:path w="5217795" h="1579245">
                <a:moveTo>
                  <a:pt x="57153" y="0"/>
                </a:moveTo>
                <a:lnTo>
                  <a:pt x="5160642" y="0"/>
                </a:lnTo>
                <a:cubicBezTo>
                  <a:pt x="5192207" y="0"/>
                  <a:pt x="5217795" y="25588"/>
                  <a:pt x="5217795" y="57153"/>
                </a:cubicBezTo>
                <a:lnTo>
                  <a:pt x="5217795" y="1522092"/>
                </a:lnTo>
                <a:cubicBezTo>
                  <a:pt x="5217795" y="1553657"/>
                  <a:pt x="5192207" y="1579245"/>
                  <a:pt x="5160642" y="1579245"/>
                </a:cubicBezTo>
                <a:lnTo>
                  <a:pt x="57153" y="1579245"/>
                </a:lnTo>
                <a:cubicBezTo>
                  <a:pt x="25588" y="1579245"/>
                  <a:pt x="0" y="1553657"/>
                  <a:pt x="0" y="1522092"/>
                </a:cubicBezTo>
                <a:lnTo>
                  <a:pt x="0" y="57153"/>
                </a:lnTo>
                <a:cubicBezTo>
                  <a:pt x="0" y="25588"/>
                  <a:pt x="25588" y="0"/>
                  <a:pt x="57153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49390" y="29260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Clone with HTTPS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49390" y="318801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clone https://github.com/user/repo.git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49390" y="344995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Clone with SSH (recommended)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549390" y="3635694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clone git@github.com:user/repo.git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549390" y="389763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Clone to specific directory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49390" y="408336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clone my-project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89370" y="4543425"/>
            <a:ext cx="5219700" cy="609600"/>
          </a:xfrm>
          <a:custGeom>
            <a:avLst/>
            <a:gdLst/>
            <a:ahLst/>
            <a:cxnLst/>
            <a:rect l="l" t="t" r="r" b="b"/>
            <a:pathLst>
              <a:path w="5219700" h="6096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533400"/>
                </a:lnTo>
                <a:cubicBezTo>
                  <a:pt x="5219700" y="575456"/>
                  <a:pt x="5185556" y="609600"/>
                  <a:pt x="51435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503670" y="4657725"/>
            <a:ext cx="5057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happens: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Downloads full repository with all history, creates remote connection named "origin"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195060" y="5513074"/>
            <a:ext cx="5608320" cy="960120"/>
          </a:xfrm>
          <a:custGeom>
            <a:avLst/>
            <a:gdLst/>
            <a:ahLst/>
            <a:cxnLst/>
            <a:rect l="l" t="t" r="r" b="b"/>
            <a:pathLst>
              <a:path w="5608320" h="960120">
                <a:moveTo>
                  <a:pt x="76205" y="0"/>
                </a:moveTo>
                <a:lnTo>
                  <a:pt x="5532115" y="0"/>
                </a:lnTo>
                <a:cubicBezTo>
                  <a:pt x="5574202" y="0"/>
                  <a:pt x="5608320" y="34118"/>
                  <a:pt x="5608320" y="76205"/>
                </a:cubicBezTo>
                <a:lnTo>
                  <a:pt x="5608320" y="883915"/>
                </a:lnTo>
                <a:cubicBezTo>
                  <a:pt x="5608320" y="926002"/>
                  <a:pt x="5574202" y="960120"/>
                  <a:pt x="5532115" y="960120"/>
                </a:cubicBezTo>
                <a:lnTo>
                  <a:pt x="76205" y="960120"/>
                </a:lnTo>
                <a:cubicBezTo>
                  <a:pt x="34118" y="960120"/>
                  <a:pt x="0" y="926002"/>
                  <a:pt x="0" y="883915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75082" y="5707382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95250" y="0"/>
                </a:moveTo>
                <a:cubicBezTo>
                  <a:pt x="96962" y="0"/>
                  <a:pt x="98673" y="372"/>
                  <a:pt x="100236" y="1079"/>
                </a:cubicBezTo>
                <a:lnTo>
                  <a:pt x="170334" y="30807"/>
                </a:lnTo>
                <a:cubicBezTo>
                  <a:pt x="178519" y="34268"/>
                  <a:pt x="184621" y="42342"/>
                  <a:pt x="184584" y="52090"/>
                </a:cubicBezTo>
                <a:cubicBezTo>
                  <a:pt x="184398" y="88999"/>
                  <a:pt x="169218" y="156530"/>
                  <a:pt x="105110" y="187226"/>
                </a:cubicBezTo>
                <a:cubicBezTo>
                  <a:pt x="98896" y="190202"/>
                  <a:pt x="91678" y="190202"/>
                  <a:pt x="85465" y="187226"/>
                </a:cubicBezTo>
                <a:cubicBezTo>
                  <a:pt x="21320" y="156530"/>
                  <a:pt x="6176" y="88999"/>
                  <a:pt x="5990" y="52090"/>
                </a:cubicBezTo>
                <a:cubicBezTo>
                  <a:pt x="5953" y="42342"/>
                  <a:pt x="12055" y="34268"/>
                  <a:pt x="20241" y="30807"/>
                </a:cubicBezTo>
                <a:lnTo>
                  <a:pt x="90301" y="1079"/>
                </a:lnTo>
                <a:cubicBezTo>
                  <a:pt x="91864" y="372"/>
                  <a:pt x="93538" y="0"/>
                  <a:pt x="95250" y="0"/>
                </a:cubicBezTo>
                <a:close/>
                <a:moveTo>
                  <a:pt x="95250" y="24854"/>
                </a:moveTo>
                <a:lnTo>
                  <a:pt x="95250" y="165534"/>
                </a:lnTo>
                <a:cubicBezTo>
                  <a:pt x="146596" y="140680"/>
                  <a:pt x="160400" y="85613"/>
                  <a:pt x="160734" y="52648"/>
                </a:cubicBezTo>
                <a:lnTo>
                  <a:pt x="95250" y="24892"/>
                </a:lnTo>
                <a:lnTo>
                  <a:pt x="95250" y="24892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1" name="Text 39"/>
          <p:cNvSpPr/>
          <p:nvPr/>
        </p:nvSpPr>
        <p:spPr>
          <a:xfrm>
            <a:off x="6703695" y="5669282"/>
            <a:ext cx="5019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Security Note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703695" y="5935982"/>
            <a:ext cx="5010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SSH is more secure than HTTPS and doesn't require entering credentials repeatedly. Set up SSH keys for seamless authentication.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1531" y="381531"/>
            <a:ext cx="1660227" cy="309758"/>
          </a:xfrm>
          <a:custGeom>
            <a:avLst/>
            <a:gdLst/>
            <a:ahLst/>
            <a:cxnLst/>
            <a:rect l="l" t="t" r="r" b="b"/>
            <a:pathLst>
              <a:path w="1660227" h="309758">
                <a:moveTo>
                  <a:pt x="154879" y="0"/>
                </a:moveTo>
                <a:lnTo>
                  <a:pt x="1505348" y="0"/>
                </a:lnTo>
                <a:cubicBezTo>
                  <a:pt x="1590886" y="0"/>
                  <a:pt x="1660227" y="69342"/>
                  <a:pt x="1660227" y="154879"/>
                </a:cubicBezTo>
                <a:lnTo>
                  <a:pt x="1660227" y="154879"/>
                </a:lnTo>
                <a:cubicBezTo>
                  <a:pt x="1660227" y="240416"/>
                  <a:pt x="1590886" y="309758"/>
                  <a:pt x="1505348" y="309758"/>
                </a:cubicBezTo>
                <a:lnTo>
                  <a:pt x="154879" y="309758"/>
                </a:lnTo>
                <a:cubicBezTo>
                  <a:pt x="69342" y="309758"/>
                  <a:pt x="0" y="240416"/>
                  <a:pt x="0" y="154879"/>
                </a:cubicBezTo>
                <a:lnTo>
                  <a:pt x="0" y="154879"/>
                </a:lnTo>
                <a:cubicBezTo>
                  <a:pt x="0" y="69342"/>
                  <a:pt x="69342" y="0"/>
                  <a:pt x="154879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6410" y="468420"/>
            <a:ext cx="1414452" cy="1511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b="1" spc="52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Status &amp; Tracking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7754" y="808398"/>
            <a:ext cx="11606482" cy="3777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77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Tracking Changes with Git Status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1531" y="1341031"/>
            <a:ext cx="6174384" cy="4049519"/>
          </a:xfrm>
          <a:custGeom>
            <a:avLst/>
            <a:gdLst/>
            <a:ahLst/>
            <a:cxnLst/>
            <a:rect l="l" t="t" r="r" b="b"/>
            <a:pathLst>
              <a:path w="6174384" h="4049519">
                <a:moveTo>
                  <a:pt x="75564" y="0"/>
                </a:moveTo>
                <a:lnTo>
                  <a:pt x="6098820" y="0"/>
                </a:lnTo>
                <a:cubicBezTo>
                  <a:pt x="6140553" y="0"/>
                  <a:pt x="6174384" y="33831"/>
                  <a:pt x="6174384" y="75564"/>
                </a:cubicBezTo>
                <a:lnTo>
                  <a:pt x="6174384" y="3973955"/>
                </a:lnTo>
                <a:cubicBezTo>
                  <a:pt x="6174384" y="4015688"/>
                  <a:pt x="6140553" y="4049519"/>
                  <a:pt x="6098820" y="4049519"/>
                </a:cubicBezTo>
                <a:lnTo>
                  <a:pt x="75564" y="4049519"/>
                </a:lnTo>
                <a:cubicBezTo>
                  <a:pt x="33831" y="4049519"/>
                  <a:pt x="0" y="4015688"/>
                  <a:pt x="0" y="3973955"/>
                </a:cubicBezTo>
                <a:lnTo>
                  <a:pt x="0" y="75564"/>
                </a:lnTo>
                <a:cubicBezTo>
                  <a:pt x="0" y="33859"/>
                  <a:pt x="33859" y="0"/>
                  <a:pt x="75564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7795" y="1571459"/>
            <a:ext cx="188877" cy="188877"/>
          </a:xfrm>
          <a:custGeom>
            <a:avLst/>
            <a:gdLst/>
            <a:ahLst/>
            <a:cxnLst/>
            <a:rect l="l" t="t" r="r" b="b"/>
            <a:pathLst>
              <a:path w="188877" h="188877">
                <a:moveTo>
                  <a:pt x="94438" y="188877"/>
                </a:moveTo>
                <a:cubicBezTo>
                  <a:pt x="146560" y="188877"/>
                  <a:pt x="188877" y="146560"/>
                  <a:pt x="188877" y="94438"/>
                </a:cubicBezTo>
                <a:cubicBezTo>
                  <a:pt x="188877" y="42316"/>
                  <a:pt x="146560" y="0"/>
                  <a:pt x="94438" y="0"/>
                </a:cubicBezTo>
                <a:cubicBezTo>
                  <a:pt x="42316" y="0"/>
                  <a:pt x="0" y="42316"/>
                  <a:pt x="0" y="94438"/>
                </a:cubicBezTo>
                <a:cubicBezTo>
                  <a:pt x="0" y="146560"/>
                  <a:pt x="42316" y="188877"/>
                  <a:pt x="94438" y="188877"/>
                </a:cubicBezTo>
                <a:close/>
                <a:moveTo>
                  <a:pt x="82634" y="59024"/>
                </a:moveTo>
                <a:cubicBezTo>
                  <a:pt x="82634" y="52509"/>
                  <a:pt x="87923" y="47219"/>
                  <a:pt x="94438" y="47219"/>
                </a:cubicBezTo>
                <a:cubicBezTo>
                  <a:pt x="100954" y="47219"/>
                  <a:pt x="106243" y="52509"/>
                  <a:pt x="106243" y="59024"/>
                </a:cubicBezTo>
                <a:cubicBezTo>
                  <a:pt x="106243" y="65539"/>
                  <a:pt x="100954" y="70829"/>
                  <a:pt x="94438" y="70829"/>
                </a:cubicBezTo>
                <a:cubicBezTo>
                  <a:pt x="87923" y="70829"/>
                  <a:pt x="82634" y="65539"/>
                  <a:pt x="82634" y="59024"/>
                </a:cubicBezTo>
                <a:close/>
                <a:moveTo>
                  <a:pt x="79682" y="82634"/>
                </a:moveTo>
                <a:lnTo>
                  <a:pt x="97390" y="82634"/>
                </a:lnTo>
                <a:cubicBezTo>
                  <a:pt x="102296" y="82634"/>
                  <a:pt x="106243" y="86581"/>
                  <a:pt x="106243" y="91487"/>
                </a:cubicBezTo>
                <a:lnTo>
                  <a:pt x="106243" y="123950"/>
                </a:lnTo>
                <a:lnTo>
                  <a:pt x="109194" y="123950"/>
                </a:lnTo>
                <a:cubicBezTo>
                  <a:pt x="114101" y="123950"/>
                  <a:pt x="118048" y="127898"/>
                  <a:pt x="118048" y="132804"/>
                </a:cubicBezTo>
                <a:cubicBezTo>
                  <a:pt x="118048" y="137710"/>
                  <a:pt x="114101" y="141658"/>
                  <a:pt x="109194" y="141658"/>
                </a:cubicBezTo>
                <a:lnTo>
                  <a:pt x="79682" y="141658"/>
                </a:lnTo>
                <a:cubicBezTo>
                  <a:pt x="74776" y="141658"/>
                  <a:pt x="70829" y="137710"/>
                  <a:pt x="70829" y="132804"/>
                </a:cubicBezTo>
                <a:cubicBezTo>
                  <a:pt x="70829" y="127898"/>
                  <a:pt x="74776" y="123950"/>
                  <a:pt x="79682" y="123950"/>
                </a:cubicBezTo>
                <a:lnTo>
                  <a:pt x="88536" y="123950"/>
                </a:lnTo>
                <a:lnTo>
                  <a:pt x="88536" y="100341"/>
                </a:lnTo>
                <a:lnTo>
                  <a:pt x="79682" y="100341"/>
                </a:lnTo>
                <a:cubicBezTo>
                  <a:pt x="74776" y="100341"/>
                  <a:pt x="70829" y="96394"/>
                  <a:pt x="70829" y="91487"/>
                </a:cubicBezTo>
                <a:cubicBezTo>
                  <a:pt x="70829" y="86581"/>
                  <a:pt x="74776" y="82634"/>
                  <a:pt x="79682" y="82634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810282" y="1533684"/>
            <a:ext cx="5647418" cy="264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8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Understanding git status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4186" y="1949213"/>
            <a:ext cx="5864626" cy="49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The </a:t>
            </a:r>
            <a:pPr>
              <a:lnSpc>
                <a:spcPct val="140000"/>
              </a:lnSpc>
            </a:pPr>
            <a:r>
              <a:rPr lang="en-US" sz="119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 status</a:t>
            </a:r>
            <a:pPr>
              <a:lnSpc>
                <a:spcPct val="14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command shows the working tree status—what files are modified, staged, or untracked.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7963" y="2595171"/>
            <a:ext cx="5787186" cy="2491286"/>
          </a:xfrm>
          <a:custGeom>
            <a:avLst/>
            <a:gdLst/>
            <a:ahLst/>
            <a:cxnLst/>
            <a:rect l="l" t="t" r="r" b="b"/>
            <a:pathLst>
              <a:path w="5787186" h="2491286">
                <a:moveTo>
                  <a:pt x="56652" y="0"/>
                </a:moveTo>
                <a:lnTo>
                  <a:pt x="5730535" y="0"/>
                </a:lnTo>
                <a:cubicBezTo>
                  <a:pt x="5761822" y="0"/>
                  <a:pt x="5787186" y="25364"/>
                  <a:pt x="5787186" y="56652"/>
                </a:cubicBezTo>
                <a:lnTo>
                  <a:pt x="5787186" y="2434634"/>
                </a:lnTo>
                <a:cubicBezTo>
                  <a:pt x="5787186" y="2465922"/>
                  <a:pt x="5761822" y="2491286"/>
                  <a:pt x="5730535" y="2491286"/>
                </a:cubicBezTo>
                <a:lnTo>
                  <a:pt x="56652" y="2491286"/>
                </a:lnTo>
                <a:cubicBezTo>
                  <a:pt x="25364" y="2491286"/>
                  <a:pt x="0" y="2465922"/>
                  <a:pt x="0" y="2434634"/>
                </a:cubicBezTo>
                <a:lnTo>
                  <a:pt x="0" y="56652"/>
                </a:lnTo>
                <a:cubicBezTo>
                  <a:pt x="0" y="25385"/>
                  <a:pt x="25385" y="0"/>
                  <a:pt x="56652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32842" y="2712273"/>
            <a:ext cx="5538813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status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32842" y="2971979"/>
            <a:ext cx="5538813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On branch main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32842" y="3156134"/>
            <a:ext cx="5538813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Changes to be committed: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83944" y="3340289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(use "git restore --staged ..." to unstage)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83944" y="3524444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modified: README.md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32842" y="3784149"/>
            <a:ext cx="5538813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Changes not staged for commit: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83944" y="3968304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(use "git add ..." to update)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3944" y="4152459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modified: main.js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32842" y="4412165"/>
            <a:ext cx="5538813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Untracked files: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83944" y="4596320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(use "git add ..." to include)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83944" y="4780475"/>
            <a:ext cx="5387712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new-file.txt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1531" y="5550144"/>
            <a:ext cx="6174384" cy="1310805"/>
          </a:xfrm>
          <a:custGeom>
            <a:avLst/>
            <a:gdLst/>
            <a:ahLst/>
            <a:cxnLst/>
            <a:rect l="l" t="t" r="r" b="b"/>
            <a:pathLst>
              <a:path w="6174384" h="1310805">
                <a:moveTo>
                  <a:pt x="56666" y="0"/>
                </a:moveTo>
                <a:lnTo>
                  <a:pt x="6117718" y="0"/>
                </a:lnTo>
                <a:cubicBezTo>
                  <a:pt x="6149014" y="0"/>
                  <a:pt x="6174384" y="25370"/>
                  <a:pt x="6174384" y="56666"/>
                </a:cubicBezTo>
                <a:lnTo>
                  <a:pt x="6174384" y="1254139"/>
                </a:lnTo>
                <a:cubicBezTo>
                  <a:pt x="6174384" y="1285435"/>
                  <a:pt x="6149014" y="1310805"/>
                  <a:pt x="6117718" y="1310805"/>
                </a:cubicBezTo>
                <a:lnTo>
                  <a:pt x="56666" y="1310805"/>
                </a:lnTo>
                <a:cubicBezTo>
                  <a:pt x="25370" y="1310805"/>
                  <a:pt x="0" y="1285435"/>
                  <a:pt x="0" y="1254139"/>
                </a:cubicBezTo>
                <a:lnTo>
                  <a:pt x="0" y="56666"/>
                </a:lnTo>
                <a:cubicBezTo>
                  <a:pt x="0" y="25391"/>
                  <a:pt x="25391" y="0"/>
                  <a:pt x="56666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36410" y="5667255"/>
            <a:ext cx="592601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Short status format (recommended)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36410" y="5926961"/>
            <a:ext cx="592601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status -s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36410" y="6186666"/>
            <a:ext cx="592601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 README.md </a:t>
            </a:r>
            <a:pPr>
              <a:lnSpc>
                <a:spcPct val="130000"/>
              </a:lnSpc>
            </a:pPr>
            <a:r>
              <a:rPr lang="en-US" sz="96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Staged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36410" y="6370821"/>
            <a:ext cx="592601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 main.js # Modified, not staged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36410" y="6554976"/>
            <a:ext cx="5926011" cy="1888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67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?? new-file.txt # Untracked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754826" y="1341031"/>
            <a:ext cx="5050567" cy="3822867"/>
          </a:xfrm>
          <a:custGeom>
            <a:avLst/>
            <a:gdLst/>
            <a:ahLst/>
            <a:cxnLst/>
            <a:rect l="l" t="t" r="r" b="b"/>
            <a:pathLst>
              <a:path w="5050567" h="3822867">
                <a:moveTo>
                  <a:pt x="75540" y="0"/>
                </a:moveTo>
                <a:lnTo>
                  <a:pt x="4975027" y="0"/>
                </a:lnTo>
                <a:cubicBezTo>
                  <a:pt x="5016746" y="0"/>
                  <a:pt x="5050567" y="33820"/>
                  <a:pt x="5050567" y="75540"/>
                </a:cubicBezTo>
                <a:lnTo>
                  <a:pt x="5050567" y="3747327"/>
                </a:lnTo>
                <a:cubicBezTo>
                  <a:pt x="5050567" y="3789047"/>
                  <a:pt x="5016746" y="3822867"/>
                  <a:pt x="4975027" y="3822867"/>
                </a:cubicBezTo>
                <a:lnTo>
                  <a:pt x="75540" y="3822867"/>
                </a:lnTo>
                <a:cubicBezTo>
                  <a:pt x="33820" y="3822867"/>
                  <a:pt x="0" y="3789047"/>
                  <a:pt x="0" y="3747327"/>
                </a:cubicBezTo>
                <a:lnTo>
                  <a:pt x="0" y="75540"/>
                </a:lnTo>
                <a:cubicBezTo>
                  <a:pt x="0" y="33848"/>
                  <a:pt x="33848" y="0"/>
                  <a:pt x="7554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933315" y="1543127"/>
            <a:ext cx="169989" cy="169989"/>
          </a:xfrm>
          <a:custGeom>
            <a:avLst/>
            <a:gdLst/>
            <a:ahLst/>
            <a:cxnLst/>
            <a:rect l="l" t="t" r="r" b="b"/>
            <a:pathLst>
              <a:path w="169989" h="169989">
                <a:moveTo>
                  <a:pt x="21249" y="21249"/>
                </a:moveTo>
                <a:cubicBezTo>
                  <a:pt x="9529" y="21249"/>
                  <a:pt x="0" y="30777"/>
                  <a:pt x="0" y="42497"/>
                </a:cubicBezTo>
                <a:lnTo>
                  <a:pt x="0" y="127492"/>
                </a:lnTo>
                <a:cubicBezTo>
                  <a:pt x="0" y="139212"/>
                  <a:pt x="9529" y="148741"/>
                  <a:pt x="21249" y="148741"/>
                </a:cubicBezTo>
                <a:lnTo>
                  <a:pt x="148741" y="148741"/>
                </a:lnTo>
                <a:cubicBezTo>
                  <a:pt x="160460" y="148741"/>
                  <a:pt x="169989" y="139212"/>
                  <a:pt x="169989" y="127492"/>
                </a:cubicBezTo>
                <a:lnTo>
                  <a:pt x="169989" y="42497"/>
                </a:lnTo>
                <a:cubicBezTo>
                  <a:pt x="169989" y="30777"/>
                  <a:pt x="160460" y="21249"/>
                  <a:pt x="148741" y="21249"/>
                </a:cubicBezTo>
                <a:lnTo>
                  <a:pt x="21249" y="21249"/>
                </a:lnTo>
                <a:close/>
                <a:moveTo>
                  <a:pt x="53122" y="106243"/>
                </a:moveTo>
                <a:cubicBezTo>
                  <a:pt x="53122" y="112107"/>
                  <a:pt x="48361" y="116868"/>
                  <a:pt x="42497" y="116868"/>
                </a:cubicBezTo>
                <a:cubicBezTo>
                  <a:pt x="36634" y="116868"/>
                  <a:pt x="31873" y="112107"/>
                  <a:pt x="31873" y="106243"/>
                </a:cubicBezTo>
                <a:cubicBezTo>
                  <a:pt x="31873" y="100379"/>
                  <a:pt x="36634" y="95619"/>
                  <a:pt x="42497" y="95619"/>
                </a:cubicBezTo>
                <a:cubicBezTo>
                  <a:pt x="48361" y="95619"/>
                  <a:pt x="53122" y="100379"/>
                  <a:pt x="53122" y="106243"/>
                </a:cubicBezTo>
                <a:close/>
                <a:moveTo>
                  <a:pt x="42497" y="74370"/>
                </a:moveTo>
                <a:cubicBezTo>
                  <a:pt x="36634" y="74370"/>
                  <a:pt x="31873" y="69610"/>
                  <a:pt x="31873" y="63746"/>
                </a:cubicBezTo>
                <a:cubicBezTo>
                  <a:pt x="31873" y="57882"/>
                  <a:pt x="36634" y="53122"/>
                  <a:pt x="42497" y="53122"/>
                </a:cubicBezTo>
                <a:cubicBezTo>
                  <a:pt x="48361" y="53122"/>
                  <a:pt x="53122" y="57882"/>
                  <a:pt x="53122" y="63746"/>
                </a:cubicBezTo>
                <a:cubicBezTo>
                  <a:pt x="53122" y="69610"/>
                  <a:pt x="48361" y="74370"/>
                  <a:pt x="42497" y="74370"/>
                </a:cubicBezTo>
                <a:close/>
                <a:moveTo>
                  <a:pt x="82338" y="55778"/>
                </a:moveTo>
                <a:lnTo>
                  <a:pt x="130148" y="55778"/>
                </a:lnTo>
                <a:cubicBezTo>
                  <a:pt x="134564" y="55778"/>
                  <a:pt x="138116" y="59330"/>
                  <a:pt x="138116" y="63746"/>
                </a:cubicBezTo>
                <a:cubicBezTo>
                  <a:pt x="138116" y="68162"/>
                  <a:pt x="134564" y="71714"/>
                  <a:pt x="130148" y="71714"/>
                </a:cubicBezTo>
                <a:lnTo>
                  <a:pt x="82338" y="71714"/>
                </a:lnTo>
                <a:cubicBezTo>
                  <a:pt x="77923" y="71714"/>
                  <a:pt x="74370" y="68162"/>
                  <a:pt x="74370" y="63746"/>
                </a:cubicBezTo>
                <a:cubicBezTo>
                  <a:pt x="74370" y="59330"/>
                  <a:pt x="77923" y="55778"/>
                  <a:pt x="82338" y="55778"/>
                </a:cubicBezTo>
                <a:close/>
                <a:moveTo>
                  <a:pt x="82338" y="98275"/>
                </a:moveTo>
                <a:lnTo>
                  <a:pt x="130148" y="98275"/>
                </a:lnTo>
                <a:cubicBezTo>
                  <a:pt x="134564" y="98275"/>
                  <a:pt x="138116" y="101827"/>
                  <a:pt x="138116" y="106243"/>
                </a:cubicBezTo>
                <a:cubicBezTo>
                  <a:pt x="138116" y="110659"/>
                  <a:pt x="134564" y="114211"/>
                  <a:pt x="130148" y="114211"/>
                </a:cubicBezTo>
                <a:lnTo>
                  <a:pt x="82338" y="114211"/>
                </a:lnTo>
                <a:cubicBezTo>
                  <a:pt x="77923" y="114211"/>
                  <a:pt x="74370" y="110659"/>
                  <a:pt x="74370" y="106243"/>
                </a:cubicBezTo>
                <a:cubicBezTo>
                  <a:pt x="74370" y="101827"/>
                  <a:pt x="77923" y="98275"/>
                  <a:pt x="82338" y="98275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9" name="Text 27"/>
          <p:cNvSpPr/>
          <p:nvPr/>
        </p:nvSpPr>
        <p:spPr>
          <a:xfrm>
            <a:off x="7126914" y="1495908"/>
            <a:ext cx="4608595" cy="2644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39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Status Code Reference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909705" y="1911437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6985256" y="1986988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??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551887" y="1986988"/>
            <a:ext cx="982160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Untracked file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909705" y="2364742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6985256" y="2440292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4A6C8C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551887" y="2440292"/>
            <a:ext cx="1076598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Added (staged)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909705" y="2818046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7" name="Text 35"/>
          <p:cNvSpPr/>
          <p:nvPr/>
        </p:nvSpPr>
        <p:spPr>
          <a:xfrm>
            <a:off x="6985256" y="2893597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551887" y="2893597"/>
            <a:ext cx="65162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Modified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909705" y="3271351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0" name="Text 38"/>
          <p:cNvSpPr/>
          <p:nvPr/>
        </p:nvSpPr>
        <p:spPr>
          <a:xfrm>
            <a:off x="6985256" y="3346901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MM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551887" y="3346901"/>
            <a:ext cx="1284363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Staged &amp; modified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909705" y="3724655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3" name="Text 41"/>
          <p:cNvSpPr/>
          <p:nvPr/>
        </p:nvSpPr>
        <p:spPr>
          <a:xfrm>
            <a:off x="6985256" y="3800206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551887" y="3800206"/>
            <a:ext cx="585518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Deleted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909705" y="4177959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6" name="Text 44"/>
          <p:cNvSpPr/>
          <p:nvPr/>
        </p:nvSpPr>
        <p:spPr>
          <a:xfrm>
            <a:off x="6985256" y="4253510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R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551887" y="4253510"/>
            <a:ext cx="698844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Renamed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909705" y="4631264"/>
            <a:ext cx="4740809" cy="377754"/>
          </a:xfrm>
          <a:custGeom>
            <a:avLst/>
            <a:gdLst/>
            <a:ahLst/>
            <a:cxnLst/>
            <a:rect l="l" t="t" r="r" b="b"/>
            <a:pathLst>
              <a:path w="4740809" h="377754">
                <a:moveTo>
                  <a:pt x="37775" y="0"/>
                </a:moveTo>
                <a:lnTo>
                  <a:pt x="4703033" y="0"/>
                </a:lnTo>
                <a:cubicBezTo>
                  <a:pt x="4723896" y="0"/>
                  <a:pt x="4740809" y="16913"/>
                  <a:pt x="4740809" y="37775"/>
                </a:cubicBezTo>
                <a:lnTo>
                  <a:pt x="4740809" y="339978"/>
                </a:lnTo>
                <a:cubicBezTo>
                  <a:pt x="4740809" y="360841"/>
                  <a:pt x="4723896" y="377754"/>
                  <a:pt x="4703033" y="377754"/>
                </a:cubicBezTo>
                <a:lnTo>
                  <a:pt x="37775" y="377754"/>
                </a:lnTo>
                <a:cubicBezTo>
                  <a:pt x="16927" y="377754"/>
                  <a:pt x="0" y="360827"/>
                  <a:pt x="0" y="339978"/>
                </a:cubicBezTo>
                <a:lnTo>
                  <a:pt x="0" y="37775"/>
                </a:lnTo>
                <a:cubicBezTo>
                  <a:pt x="0" y="16913"/>
                  <a:pt x="16913" y="0"/>
                  <a:pt x="3777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6985256" y="4706815"/>
            <a:ext cx="528855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UU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551887" y="4706815"/>
            <a:ext cx="746064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Conflicted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754826" y="5284776"/>
            <a:ext cx="5050567" cy="961383"/>
          </a:xfrm>
          <a:custGeom>
            <a:avLst/>
            <a:gdLst/>
            <a:ahLst/>
            <a:cxnLst/>
            <a:rect l="l" t="t" r="r" b="b"/>
            <a:pathLst>
              <a:path w="5050567" h="961383">
                <a:moveTo>
                  <a:pt x="75555" y="0"/>
                </a:moveTo>
                <a:lnTo>
                  <a:pt x="4975012" y="0"/>
                </a:lnTo>
                <a:cubicBezTo>
                  <a:pt x="5016740" y="0"/>
                  <a:pt x="5050567" y="33827"/>
                  <a:pt x="5050567" y="75555"/>
                </a:cubicBezTo>
                <a:lnTo>
                  <a:pt x="5050567" y="885828"/>
                </a:lnTo>
                <a:cubicBezTo>
                  <a:pt x="5050567" y="927556"/>
                  <a:pt x="5016740" y="961383"/>
                  <a:pt x="4975012" y="961383"/>
                </a:cubicBezTo>
                <a:lnTo>
                  <a:pt x="75555" y="961383"/>
                </a:lnTo>
                <a:cubicBezTo>
                  <a:pt x="33827" y="961383"/>
                  <a:pt x="0" y="927556"/>
                  <a:pt x="0" y="885828"/>
                </a:cubicBezTo>
                <a:lnTo>
                  <a:pt x="0" y="75555"/>
                </a:lnTo>
                <a:cubicBezTo>
                  <a:pt x="0" y="33827"/>
                  <a:pt x="33827" y="0"/>
                  <a:pt x="7555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956925" y="5477428"/>
            <a:ext cx="141658" cy="188877"/>
          </a:xfrm>
          <a:custGeom>
            <a:avLst/>
            <a:gdLst/>
            <a:ahLst/>
            <a:cxnLst/>
            <a:rect l="l" t="t" r="r" b="b"/>
            <a:pathLst>
              <a:path w="141658" h="188877">
                <a:moveTo>
                  <a:pt x="108051" y="141658"/>
                </a:moveTo>
                <a:cubicBezTo>
                  <a:pt x="110744" y="133431"/>
                  <a:pt x="116130" y="125979"/>
                  <a:pt x="122217" y="119561"/>
                </a:cubicBezTo>
                <a:cubicBezTo>
                  <a:pt x="134280" y="106870"/>
                  <a:pt x="141658" y="89716"/>
                  <a:pt x="141658" y="70829"/>
                </a:cubicBezTo>
                <a:cubicBezTo>
                  <a:pt x="141658" y="31725"/>
                  <a:pt x="109932" y="0"/>
                  <a:pt x="70829" y="0"/>
                </a:cubicBezTo>
                <a:cubicBezTo>
                  <a:pt x="31725" y="0"/>
                  <a:pt x="0" y="31725"/>
                  <a:pt x="0" y="70829"/>
                </a:cubicBezTo>
                <a:cubicBezTo>
                  <a:pt x="0" y="89716"/>
                  <a:pt x="7378" y="106870"/>
                  <a:pt x="19441" y="119561"/>
                </a:cubicBezTo>
                <a:cubicBezTo>
                  <a:pt x="25528" y="125979"/>
                  <a:pt x="30951" y="133431"/>
                  <a:pt x="33607" y="141658"/>
                </a:cubicBezTo>
                <a:lnTo>
                  <a:pt x="108014" y="141658"/>
                </a:lnTo>
                <a:close/>
                <a:moveTo>
                  <a:pt x="106243" y="159365"/>
                </a:moveTo>
                <a:lnTo>
                  <a:pt x="35414" y="159365"/>
                </a:lnTo>
                <a:lnTo>
                  <a:pt x="35414" y="165267"/>
                </a:lnTo>
                <a:cubicBezTo>
                  <a:pt x="35414" y="181573"/>
                  <a:pt x="48621" y="194779"/>
                  <a:pt x="64926" y="194779"/>
                </a:cubicBezTo>
                <a:lnTo>
                  <a:pt x="76731" y="194779"/>
                </a:lnTo>
                <a:cubicBezTo>
                  <a:pt x="93037" y="194779"/>
                  <a:pt x="106243" y="181573"/>
                  <a:pt x="106243" y="165267"/>
                </a:cubicBezTo>
                <a:lnTo>
                  <a:pt x="106243" y="159365"/>
                </a:lnTo>
                <a:close/>
                <a:moveTo>
                  <a:pt x="67878" y="41317"/>
                </a:moveTo>
                <a:cubicBezTo>
                  <a:pt x="53195" y="41317"/>
                  <a:pt x="41317" y="53195"/>
                  <a:pt x="41317" y="67878"/>
                </a:cubicBezTo>
                <a:cubicBezTo>
                  <a:pt x="41317" y="72784"/>
                  <a:pt x="37370" y="76731"/>
                  <a:pt x="32463" y="76731"/>
                </a:cubicBezTo>
                <a:cubicBezTo>
                  <a:pt x="27557" y="76731"/>
                  <a:pt x="23610" y="72784"/>
                  <a:pt x="23610" y="67878"/>
                </a:cubicBezTo>
                <a:cubicBezTo>
                  <a:pt x="23610" y="43420"/>
                  <a:pt x="43420" y="23610"/>
                  <a:pt x="67878" y="23610"/>
                </a:cubicBezTo>
                <a:cubicBezTo>
                  <a:pt x="72784" y="23610"/>
                  <a:pt x="76731" y="27557"/>
                  <a:pt x="76731" y="32463"/>
                </a:cubicBezTo>
                <a:cubicBezTo>
                  <a:pt x="76731" y="37370"/>
                  <a:pt x="72784" y="41317"/>
                  <a:pt x="67878" y="4131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3" name="Text 51"/>
          <p:cNvSpPr/>
          <p:nvPr/>
        </p:nvSpPr>
        <p:spPr>
          <a:xfrm>
            <a:off x="7259128" y="5439653"/>
            <a:ext cx="4466937" cy="2266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7259128" y="5704081"/>
            <a:ext cx="4457493" cy="387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1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</a:t>
            </a:r>
            <a:pPr>
              <a:lnSpc>
                <a:spcPct val="120000"/>
              </a:lnSpc>
            </a:pPr>
            <a:r>
              <a:rPr lang="en-US" sz="1041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 status -s</a:t>
            </a:r>
            <a:pPr>
              <a:lnSpc>
                <a:spcPct val="120000"/>
              </a:lnSpc>
            </a:pPr>
            <a:r>
              <a:rPr lang="en-US" sz="1041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for a quick overview. Left column = staging area, Right column = working tree.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2717" y="382717"/>
            <a:ext cx="1561182" cy="310721"/>
          </a:xfrm>
          <a:custGeom>
            <a:avLst/>
            <a:gdLst/>
            <a:ahLst/>
            <a:cxnLst/>
            <a:rect l="l" t="t" r="r" b="b"/>
            <a:pathLst>
              <a:path w="1561182" h="310721">
                <a:moveTo>
                  <a:pt x="155360" y="0"/>
                </a:moveTo>
                <a:lnTo>
                  <a:pt x="1405822" y="0"/>
                </a:lnTo>
                <a:cubicBezTo>
                  <a:pt x="1491568" y="0"/>
                  <a:pt x="1561182" y="69615"/>
                  <a:pt x="1561182" y="155360"/>
                </a:cubicBezTo>
                <a:lnTo>
                  <a:pt x="1561182" y="155360"/>
                </a:lnTo>
                <a:cubicBezTo>
                  <a:pt x="1561182" y="241106"/>
                  <a:pt x="1491568" y="310721"/>
                  <a:pt x="1405822" y="310721"/>
                </a:cubicBezTo>
                <a:lnTo>
                  <a:pt x="155360" y="310721"/>
                </a:lnTo>
                <a:cubicBezTo>
                  <a:pt x="69615" y="310721"/>
                  <a:pt x="0" y="241106"/>
                  <a:pt x="0" y="155360"/>
                </a:cubicBezTo>
                <a:lnTo>
                  <a:pt x="0" y="155360"/>
                </a:lnTo>
                <a:cubicBezTo>
                  <a:pt x="0" y="69615"/>
                  <a:pt x="69615" y="0"/>
                  <a:pt x="15536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38077" y="469876"/>
            <a:ext cx="1319497" cy="151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spc="52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Daily Workflow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78928" y="810911"/>
            <a:ext cx="11604662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85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The Basic Git Workflow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2717" y="1345199"/>
            <a:ext cx="6780912" cy="5511504"/>
          </a:xfrm>
          <a:custGeom>
            <a:avLst/>
            <a:gdLst/>
            <a:ahLst/>
            <a:cxnLst/>
            <a:rect l="l" t="t" r="r" b="b"/>
            <a:pathLst>
              <a:path w="6780912" h="5511504">
                <a:moveTo>
                  <a:pt x="75783" y="0"/>
                </a:moveTo>
                <a:lnTo>
                  <a:pt x="6705129" y="0"/>
                </a:lnTo>
                <a:cubicBezTo>
                  <a:pt x="6746983" y="0"/>
                  <a:pt x="6780912" y="33929"/>
                  <a:pt x="6780912" y="75783"/>
                </a:cubicBezTo>
                <a:lnTo>
                  <a:pt x="6780912" y="5435721"/>
                </a:lnTo>
                <a:cubicBezTo>
                  <a:pt x="6780912" y="5477575"/>
                  <a:pt x="6746983" y="5511504"/>
                  <a:pt x="6705129" y="5511504"/>
                </a:cubicBezTo>
                <a:lnTo>
                  <a:pt x="75783" y="5511504"/>
                </a:lnTo>
                <a:cubicBezTo>
                  <a:pt x="33929" y="5511504"/>
                  <a:pt x="0" y="5477575"/>
                  <a:pt x="0" y="5435721"/>
                </a:cubicBezTo>
                <a:lnTo>
                  <a:pt x="0" y="75783"/>
                </a:lnTo>
                <a:cubicBezTo>
                  <a:pt x="0" y="33929"/>
                  <a:pt x="33929" y="0"/>
                  <a:pt x="75783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28604" y="1538450"/>
            <a:ext cx="6489138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2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The Git Workflow Cycle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75970" y="1993164"/>
            <a:ext cx="530499" cy="530499"/>
          </a:xfrm>
          <a:custGeom>
            <a:avLst/>
            <a:gdLst/>
            <a:ahLst/>
            <a:cxnLst/>
            <a:rect l="l" t="t" r="r" b="b"/>
            <a:pathLst>
              <a:path w="530499" h="530499">
                <a:moveTo>
                  <a:pt x="265249" y="0"/>
                </a:moveTo>
                <a:lnTo>
                  <a:pt x="265249" y="0"/>
                </a:lnTo>
                <a:cubicBezTo>
                  <a:pt x="411645" y="0"/>
                  <a:pt x="530499" y="118854"/>
                  <a:pt x="530499" y="265249"/>
                </a:cubicBezTo>
                <a:lnTo>
                  <a:pt x="530499" y="265249"/>
                </a:lnTo>
                <a:cubicBezTo>
                  <a:pt x="530499" y="411645"/>
                  <a:pt x="411645" y="530499"/>
                  <a:pt x="265249" y="530499"/>
                </a:cubicBezTo>
                <a:lnTo>
                  <a:pt x="265249" y="530499"/>
                </a:lnTo>
                <a:cubicBezTo>
                  <a:pt x="118854" y="530499"/>
                  <a:pt x="0" y="411645"/>
                  <a:pt x="0" y="265249"/>
                </a:cubicBezTo>
                <a:lnTo>
                  <a:pt x="0" y="265249"/>
                </a:lnTo>
                <a:cubicBezTo>
                  <a:pt x="0" y="118854"/>
                  <a:pt x="118854" y="0"/>
                  <a:pt x="265249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8" name="Text 6"/>
          <p:cNvSpPr/>
          <p:nvPr/>
        </p:nvSpPr>
        <p:spPr>
          <a:xfrm>
            <a:off x="528604" y="1993164"/>
            <a:ext cx="625231" cy="53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2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258040" y="1993164"/>
            <a:ext cx="5797594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Edit Files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58040" y="2296306"/>
            <a:ext cx="5788121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Make changes to files in your working directory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1261829" y="2603237"/>
            <a:ext cx="5700968" cy="604390"/>
          </a:xfrm>
          <a:custGeom>
            <a:avLst/>
            <a:gdLst/>
            <a:ahLst/>
            <a:cxnLst/>
            <a:rect l="l" t="t" r="r" b="b"/>
            <a:pathLst>
              <a:path w="5700968" h="604390">
                <a:moveTo>
                  <a:pt x="56837" y="0"/>
                </a:moveTo>
                <a:lnTo>
                  <a:pt x="5644131" y="0"/>
                </a:lnTo>
                <a:cubicBezTo>
                  <a:pt x="5675521" y="0"/>
                  <a:pt x="5700968" y="25447"/>
                  <a:pt x="5700968" y="56837"/>
                </a:cubicBezTo>
                <a:lnTo>
                  <a:pt x="5700968" y="547553"/>
                </a:lnTo>
                <a:cubicBezTo>
                  <a:pt x="5700968" y="578943"/>
                  <a:pt x="5675521" y="604390"/>
                  <a:pt x="5644131" y="604390"/>
                </a:cubicBezTo>
                <a:lnTo>
                  <a:pt x="56837" y="604390"/>
                </a:lnTo>
                <a:cubicBezTo>
                  <a:pt x="25447" y="604390"/>
                  <a:pt x="0" y="578943"/>
                  <a:pt x="0" y="547553"/>
                </a:cubicBezTo>
                <a:lnTo>
                  <a:pt x="0" y="56837"/>
                </a:lnTo>
                <a:cubicBezTo>
                  <a:pt x="0" y="25447"/>
                  <a:pt x="25447" y="0"/>
                  <a:pt x="56837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7190" y="2720703"/>
            <a:ext cx="5451823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Edit files with your editor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190" y="2905430"/>
            <a:ext cx="5451823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code main.js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75970" y="3362984"/>
            <a:ext cx="530499" cy="530499"/>
          </a:xfrm>
          <a:custGeom>
            <a:avLst/>
            <a:gdLst/>
            <a:ahLst/>
            <a:cxnLst/>
            <a:rect l="l" t="t" r="r" b="b"/>
            <a:pathLst>
              <a:path w="530499" h="530499">
                <a:moveTo>
                  <a:pt x="265249" y="0"/>
                </a:moveTo>
                <a:lnTo>
                  <a:pt x="265249" y="0"/>
                </a:lnTo>
                <a:cubicBezTo>
                  <a:pt x="411645" y="0"/>
                  <a:pt x="530499" y="118854"/>
                  <a:pt x="530499" y="265249"/>
                </a:cubicBezTo>
                <a:lnTo>
                  <a:pt x="530499" y="265249"/>
                </a:lnTo>
                <a:cubicBezTo>
                  <a:pt x="530499" y="411645"/>
                  <a:pt x="411645" y="530499"/>
                  <a:pt x="265249" y="530499"/>
                </a:cubicBezTo>
                <a:lnTo>
                  <a:pt x="265249" y="530499"/>
                </a:lnTo>
                <a:cubicBezTo>
                  <a:pt x="118854" y="530499"/>
                  <a:pt x="0" y="411645"/>
                  <a:pt x="0" y="265249"/>
                </a:cubicBezTo>
                <a:lnTo>
                  <a:pt x="0" y="265249"/>
                </a:lnTo>
                <a:cubicBezTo>
                  <a:pt x="0" y="118854"/>
                  <a:pt x="118854" y="0"/>
                  <a:pt x="265249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5" name="Text 13"/>
          <p:cNvSpPr/>
          <p:nvPr/>
        </p:nvSpPr>
        <p:spPr>
          <a:xfrm>
            <a:off x="528604" y="3362984"/>
            <a:ext cx="625231" cy="53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2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58040" y="3362984"/>
            <a:ext cx="5797594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Stage Changes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258040" y="3666126"/>
            <a:ext cx="5788121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Select which changes to include in the next commit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1261829" y="3973057"/>
            <a:ext cx="5700968" cy="604390"/>
          </a:xfrm>
          <a:custGeom>
            <a:avLst/>
            <a:gdLst/>
            <a:ahLst/>
            <a:cxnLst/>
            <a:rect l="l" t="t" r="r" b="b"/>
            <a:pathLst>
              <a:path w="5700968" h="604390">
                <a:moveTo>
                  <a:pt x="56837" y="0"/>
                </a:moveTo>
                <a:lnTo>
                  <a:pt x="5644131" y="0"/>
                </a:lnTo>
                <a:cubicBezTo>
                  <a:pt x="5675521" y="0"/>
                  <a:pt x="5700968" y="25447"/>
                  <a:pt x="5700968" y="56837"/>
                </a:cubicBezTo>
                <a:lnTo>
                  <a:pt x="5700968" y="547553"/>
                </a:lnTo>
                <a:cubicBezTo>
                  <a:pt x="5700968" y="578943"/>
                  <a:pt x="5675521" y="604390"/>
                  <a:pt x="5644131" y="604390"/>
                </a:cubicBezTo>
                <a:lnTo>
                  <a:pt x="56837" y="604390"/>
                </a:lnTo>
                <a:cubicBezTo>
                  <a:pt x="25447" y="604390"/>
                  <a:pt x="0" y="578943"/>
                  <a:pt x="0" y="547553"/>
                </a:cubicBezTo>
                <a:lnTo>
                  <a:pt x="0" y="56837"/>
                </a:lnTo>
                <a:cubicBezTo>
                  <a:pt x="0" y="25447"/>
                  <a:pt x="25447" y="0"/>
                  <a:pt x="56837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17190" y="4090523"/>
            <a:ext cx="5451823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add main.js </a:t>
            </a:r>
            <a:pPr>
              <a:lnSpc>
                <a:spcPct val="130000"/>
              </a:lnSpc>
            </a:pPr>
            <a:r>
              <a:rPr lang="en-US" sz="97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Stage specific file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190" y="4275250"/>
            <a:ext cx="5451823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add . </a:t>
            </a:r>
            <a:pPr>
              <a:lnSpc>
                <a:spcPct val="130000"/>
              </a:lnSpc>
            </a:pPr>
            <a:r>
              <a:rPr lang="en-US" sz="97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Stage all changes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75970" y="4732813"/>
            <a:ext cx="530499" cy="530499"/>
          </a:xfrm>
          <a:custGeom>
            <a:avLst/>
            <a:gdLst/>
            <a:ahLst/>
            <a:cxnLst/>
            <a:rect l="l" t="t" r="r" b="b"/>
            <a:pathLst>
              <a:path w="530499" h="530499">
                <a:moveTo>
                  <a:pt x="265249" y="0"/>
                </a:moveTo>
                <a:lnTo>
                  <a:pt x="265249" y="0"/>
                </a:lnTo>
                <a:cubicBezTo>
                  <a:pt x="411645" y="0"/>
                  <a:pt x="530499" y="118854"/>
                  <a:pt x="530499" y="265249"/>
                </a:cubicBezTo>
                <a:lnTo>
                  <a:pt x="530499" y="265249"/>
                </a:lnTo>
                <a:cubicBezTo>
                  <a:pt x="530499" y="411645"/>
                  <a:pt x="411645" y="530499"/>
                  <a:pt x="265249" y="530499"/>
                </a:cubicBezTo>
                <a:lnTo>
                  <a:pt x="265249" y="530499"/>
                </a:lnTo>
                <a:cubicBezTo>
                  <a:pt x="118854" y="530499"/>
                  <a:pt x="0" y="411645"/>
                  <a:pt x="0" y="265249"/>
                </a:cubicBezTo>
                <a:lnTo>
                  <a:pt x="0" y="265249"/>
                </a:lnTo>
                <a:cubicBezTo>
                  <a:pt x="0" y="118854"/>
                  <a:pt x="118854" y="0"/>
                  <a:pt x="265249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2" name="Text 20"/>
          <p:cNvSpPr/>
          <p:nvPr/>
        </p:nvSpPr>
        <p:spPr>
          <a:xfrm>
            <a:off x="528604" y="4732813"/>
            <a:ext cx="625231" cy="530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92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258040" y="4732813"/>
            <a:ext cx="5797594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Commit Changes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258040" y="5035955"/>
            <a:ext cx="5788121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Save staged changes to the repository with a message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1261829" y="5342887"/>
            <a:ext cx="5700968" cy="424399"/>
          </a:xfrm>
          <a:custGeom>
            <a:avLst/>
            <a:gdLst/>
            <a:ahLst/>
            <a:cxnLst/>
            <a:rect l="l" t="t" r="r" b="b"/>
            <a:pathLst>
              <a:path w="5700968" h="424399">
                <a:moveTo>
                  <a:pt x="56840" y="0"/>
                </a:moveTo>
                <a:lnTo>
                  <a:pt x="5644128" y="0"/>
                </a:lnTo>
                <a:cubicBezTo>
                  <a:pt x="5675520" y="0"/>
                  <a:pt x="5700968" y="25448"/>
                  <a:pt x="5700968" y="56840"/>
                </a:cubicBezTo>
                <a:lnTo>
                  <a:pt x="5700968" y="367559"/>
                </a:lnTo>
                <a:cubicBezTo>
                  <a:pt x="5700968" y="398951"/>
                  <a:pt x="5675520" y="424399"/>
                  <a:pt x="5644128" y="424399"/>
                </a:cubicBezTo>
                <a:lnTo>
                  <a:pt x="56840" y="424399"/>
                </a:lnTo>
                <a:cubicBezTo>
                  <a:pt x="25448" y="424399"/>
                  <a:pt x="0" y="398951"/>
                  <a:pt x="0" y="367559"/>
                </a:cubicBezTo>
                <a:lnTo>
                  <a:pt x="0" y="56840"/>
                </a:lnTo>
                <a:cubicBezTo>
                  <a:pt x="0" y="25448"/>
                  <a:pt x="25448" y="0"/>
                  <a:pt x="5684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417190" y="5460352"/>
            <a:ext cx="5451823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commit -m "Add user authentication"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7357356" y="1345199"/>
            <a:ext cx="4450506" cy="3190572"/>
          </a:xfrm>
          <a:custGeom>
            <a:avLst/>
            <a:gdLst/>
            <a:ahLst/>
            <a:cxnLst/>
            <a:rect l="l" t="t" r="r" b="b"/>
            <a:pathLst>
              <a:path w="4450506" h="3190572">
                <a:moveTo>
                  <a:pt x="75776" y="0"/>
                </a:moveTo>
                <a:lnTo>
                  <a:pt x="4374730" y="0"/>
                </a:lnTo>
                <a:cubicBezTo>
                  <a:pt x="4416580" y="0"/>
                  <a:pt x="4450506" y="33926"/>
                  <a:pt x="4450506" y="75776"/>
                </a:cubicBezTo>
                <a:lnTo>
                  <a:pt x="4450506" y="3114795"/>
                </a:lnTo>
                <a:cubicBezTo>
                  <a:pt x="4450506" y="3156645"/>
                  <a:pt x="4416580" y="3190572"/>
                  <a:pt x="4374730" y="3190572"/>
                </a:cubicBezTo>
                <a:lnTo>
                  <a:pt x="75776" y="3190572"/>
                </a:lnTo>
                <a:cubicBezTo>
                  <a:pt x="33926" y="3190572"/>
                  <a:pt x="0" y="3156645"/>
                  <a:pt x="0" y="3114795"/>
                </a:cubicBezTo>
                <a:lnTo>
                  <a:pt x="0" y="75776"/>
                </a:lnTo>
                <a:cubicBezTo>
                  <a:pt x="0" y="33954"/>
                  <a:pt x="33954" y="0"/>
                  <a:pt x="75776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74292" y="1585816"/>
            <a:ext cx="170517" cy="170517"/>
          </a:xfrm>
          <a:custGeom>
            <a:avLst/>
            <a:gdLst/>
            <a:ahLst/>
            <a:cxnLst/>
            <a:rect l="l" t="t" r="r" b="b"/>
            <a:pathLst>
              <a:path w="170517" h="170517">
                <a:moveTo>
                  <a:pt x="117531" y="7060"/>
                </a:moveTo>
                <a:lnTo>
                  <a:pt x="102577" y="22014"/>
                </a:lnTo>
                <a:lnTo>
                  <a:pt x="148503" y="67941"/>
                </a:lnTo>
                <a:lnTo>
                  <a:pt x="163457" y="52987"/>
                </a:lnTo>
                <a:cubicBezTo>
                  <a:pt x="167986" y="48491"/>
                  <a:pt x="170517" y="42363"/>
                  <a:pt x="170517" y="35969"/>
                </a:cubicBezTo>
                <a:cubicBezTo>
                  <a:pt x="170517" y="29574"/>
                  <a:pt x="167986" y="23446"/>
                  <a:pt x="163457" y="18950"/>
                </a:cubicBezTo>
                <a:lnTo>
                  <a:pt x="151567" y="7060"/>
                </a:lnTo>
                <a:cubicBezTo>
                  <a:pt x="147071" y="2531"/>
                  <a:pt x="140943" y="0"/>
                  <a:pt x="134549" y="0"/>
                </a:cubicBezTo>
                <a:cubicBezTo>
                  <a:pt x="128155" y="0"/>
                  <a:pt x="122027" y="2531"/>
                  <a:pt x="117531" y="7060"/>
                </a:cubicBezTo>
                <a:close/>
                <a:moveTo>
                  <a:pt x="91287" y="33304"/>
                </a:moveTo>
                <a:lnTo>
                  <a:pt x="19616" y="104942"/>
                </a:lnTo>
                <a:cubicBezTo>
                  <a:pt x="16053" y="108505"/>
                  <a:pt x="13455" y="112968"/>
                  <a:pt x="12089" y="117830"/>
                </a:cubicBezTo>
                <a:lnTo>
                  <a:pt x="300" y="160393"/>
                </a:lnTo>
                <a:cubicBezTo>
                  <a:pt x="-466" y="163157"/>
                  <a:pt x="300" y="166155"/>
                  <a:pt x="2365" y="168186"/>
                </a:cubicBezTo>
                <a:cubicBezTo>
                  <a:pt x="4429" y="170218"/>
                  <a:pt x="7394" y="171017"/>
                  <a:pt x="10158" y="170251"/>
                </a:cubicBezTo>
                <a:lnTo>
                  <a:pt x="52721" y="158428"/>
                </a:lnTo>
                <a:cubicBezTo>
                  <a:pt x="57583" y="157063"/>
                  <a:pt x="62012" y="154498"/>
                  <a:pt x="65609" y="150901"/>
                </a:cubicBezTo>
                <a:lnTo>
                  <a:pt x="137213" y="79231"/>
                </a:lnTo>
                <a:lnTo>
                  <a:pt x="91287" y="33304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9" name="Text 27"/>
          <p:cNvSpPr/>
          <p:nvPr/>
        </p:nvSpPr>
        <p:spPr>
          <a:xfrm>
            <a:off x="7768492" y="1538450"/>
            <a:ext cx="3931375" cy="2652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43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Writing Good Commit Messages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7550609" y="1955271"/>
            <a:ext cx="4064000" cy="719963"/>
          </a:xfrm>
          <a:custGeom>
            <a:avLst/>
            <a:gdLst/>
            <a:ahLst/>
            <a:cxnLst/>
            <a:rect l="l" t="t" r="r" b="b"/>
            <a:pathLst>
              <a:path w="4064000" h="719963">
                <a:moveTo>
                  <a:pt x="75783" y="0"/>
                </a:moveTo>
                <a:lnTo>
                  <a:pt x="3988217" y="0"/>
                </a:lnTo>
                <a:cubicBezTo>
                  <a:pt x="4030071" y="0"/>
                  <a:pt x="4064000" y="33929"/>
                  <a:pt x="4064000" y="75783"/>
                </a:cubicBezTo>
                <a:lnTo>
                  <a:pt x="4064000" y="644179"/>
                </a:lnTo>
                <a:cubicBezTo>
                  <a:pt x="4064000" y="686033"/>
                  <a:pt x="4030071" y="719963"/>
                  <a:pt x="3988217" y="719963"/>
                </a:cubicBezTo>
                <a:lnTo>
                  <a:pt x="75783" y="719963"/>
                </a:lnTo>
                <a:cubicBezTo>
                  <a:pt x="33957" y="719963"/>
                  <a:pt x="0" y="686005"/>
                  <a:pt x="0" y="644179"/>
                </a:cubicBezTo>
                <a:lnTo>
                  <a:pt x="0" y="75783"/>
                </a:lnTo>
                <a:cubicBezTo>
                  <a:pt x="0" y="33929"/>
                  <a:pt x="33929" y="0"/>
                  <a:pt x="7578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7664287" y="2068949"/>
            <a:ext cx="3902956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Good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664287" y="2334199"/>
            <a:ext cx="3912429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password validation to login form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7550609" y="2788912"/>
            <a:ext cx="4064000" cy="719963"/>
          </a:xfrm>
          <a:custGeom>
            <a:avLst/>
            <a:gdLst/>
            <a:ahLst/>
            <a:cxnLst/>
            <a:rect l="l" t="t" r="r" b="b"/>
            <a:pathLst>
              <a:path w="4064000" h="719963">
                <a:moveTo>
                  <a:pt x="75783" y="0"/>
                </a:moveTo>
                <a:lnTo>
                  <a:pt x="3988217" y="0"/>
                </a:lnTo>
                <a:cubicBezTo>
                  <a:pt x="4030071" y="0"/>
                  <a:pt x="4064000" y="33929"/>
                  <a:pt x="4064000" y="75783"/>
                </a:cubicBezTo>
                <a:lnTo>
                  <a:pt x="4064000" y="644179"/>
                </a:lnTo>
                <a:cubicBezTo>
                  <a:pt x="4064000" y="686033"/>
                  <a:pt x="4030071" y="719963"/>
                  <a:pt x="3988217" y="719963"/>
                </a:cubicBezTo>
                <a:lnTo>
                  <a:pt x="75783" y="719963"/>
                </a:lnTo>
                <a:cubicBezTo>
                  <a:pt x="33957" y="719963"/>
                  <a:pt x="0" y="686005"/>
                  <a:pt x="0" y="644179"/>
                </a:cubicBezTo>
                <a:lnTo>
                  <a:pt x="0" y="75783"/>
                </a:lnTo>
                <a:cubicBezTo>
                  <a:pt x="0" y="33929"/>
                  <a:pt x="33929" y="0"/>
                  <a:pt x="75783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7664287" y="2902590"/>
            <a:ext cx="3902956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Bad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7664287" y="3167840"/>
            <a:ext cx="3912429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fixed stuff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579028" y="3660446"/>
            <a:ext cx="132625" cy="151571"/>
          </a:xfrm>
          <a:custGeom>
            <a:avLst/>
            <a:gdLst/>
            <a:ahLst/>
            <a:cxnLst/>
            <a:rect l="l" t="t" r="r" b="b"/>
            <a:pathLst>
              <a:path w="132625" h="151571">
                <a:moveTo>
                  <a:pt x="128717" y="20752"/>
                </a:moveTo>
                <a:cubicBezTo>
                  <a:pt x="132950" y="23831"/>
                  <a:pt x="133898" y="29752"/>
                  <a:pt x="130819" y="33985"/>
                </a:cubicBezTo>
                <a:lnTo>
                  <a:pt x="55033" y="138190"/>
                </a:lnTo>
                <a:cubicBezTo>
                  <a:pt x="53405" y="140440"/>
                  <a:pt x="50889" y="141831"/>
                  <a:pt x="48106" y="142068"/>
                </a:cubicBezTo>
                <a:cubicBezTo>
                  <a:pt x="45323" y="142305"/>
                  <a:pt x="42629" y="141269"/>
                  <a:pt x="40676" y="139315"/>
                </a:cubicBezTo>
                <a:lnTo>
                  <a:pt x="2783" y="101422"/>
                </a:lnTo>
                <a:cubicBezTo>
                  <a:pt x="-918" y="97722"/>
                  <a:pt x="-918" y="91712"/>
                  <a:pt x="2783" y="88012"/>
                </a:cubicBezTo>
                <a:cubicBezTo>
                  <a:pt x="6483" y="84311"/>
                  <a:pt x="12493" y="84311"/>
                  <a:pt x="16193" y="88012"/>
                </a:cubicBezTo>
                <a:lnTo>
                  <a:pt x="46241" y="118060"/>
                </a:lnTo>
                <a:lnTo>
                  <a:pt x="115514" y="22824"/>
                </a:lnTo>
                <a:cubicBezTo>
                  <a:pt x="118593" y="18591"/>
                  <a:pt x="124513" y="17644"/>
                  <a:pt x="128747" y="20723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7" name="Text 35"/>
          <p:cNvSpPr/>
          <p:nvPr/>
        </p:nvSpPr>
        <p:spPr>
          <a:xfrm>
            <a:off x="7815858" y="3622553"/>
            <a:ext cx="2463030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imperative mood ("Add" not "Added")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7579028" y="3925695"/>
            <a:ext cx="132625" cy="151571"/>
          </a:xfrm>
          <a:custGeom>
            <a:avLst/>
            <a:gdLst/>
            <a:ahLst/>
            <a:cxnLst/>
            <a:rect l="l" t="t" r="r" b="b"/>
            <a:pathLst>
              <a:path w="132625" h="151571">
                <a:moveTo>
                  <a:pt x="128717" y="20752"/>
                </a:moveTo>
                <a:cubicBezTo>
                  <a:pt x="132950" y="23831"/>
                  <a:pt x="133898" y="29752"/>
                  <a:pt x="130819" y="33985"/>
                </a:cubicBezTo>
                <a:lnTo>
                  <a:pt x="55033" y="138190"/>
                </a:lnTo>
                <a:cubicBezTo>
                  <a:pt x="53405" y="140440"/>
                  <a:pt x="50889" y="141831"/>
                  <a:pt x="48106" y="142068"/>
                </a:cubicBezTo>
                <a:cubicBezTo>
                  <a:pt x="45323" y="142305"/>
                  <a:pt x="42629" y="141269"/>
                  <a:pt x="40676" y="139315"/>
                </a:cubicBezTo>
                <a:lnTo>
                  <a:pt x="2783" y="101422"/>
                </a:lnTo>
                <a:cubicBezTo>
                  <a:pt x="-918" y="97722"/>
                  <a:pt x="-918" y="91712"/>
                  <a:pt x="2783" y="88012"/>
                </a:cubicBezTo>
                <a:cubicBezTo>
                  <a:pt x="6483" y="84311"/>
                  <a:pt x="12493" y="84311"/>
                  <a:pt x="16193" y="88012"/>
                </a:cubicBezTo>
                <a:lnTo>
                  <a:pt x="46241" y="118060"/>
                </a:lnTo>
                <a:lnTo>
                  <a:pt x="115514" y="22824"/>
                </a:lnTo>
                <a:cubicBezTo>
                  <a:pt x="118593" y="18591"/>
                  <a:pt x="124513" y="17644"/>
                  <a:pt x="128747" y="20723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9" name="Text 37"/>
          <p:cNvSpPr/>
          <p:nvPr/>
        </p:nvSpPr>
        <p:spPr>
          <a:xfrm>
            <a:off x="7815858" y="3887802"/>
            <a:ext cx="1733594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First line under 50 characters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7579028" y="4190944"/>
            <a:ext cx="132625" cy="151571"/>
          </a:xfrm>
          <a:custGeom>
            <a:avLst/>
            <a:gdLst/>
            <a:ahLst/>
            <a:cxnLst/>
            <a:rect l="l" t="t" r="r" b="b"/>
            <a:pathLst>
              <a:path w="132625" h="151571">
                <a:moveTo>
                  <a:pt x="128717" y="20752"/>
                </a:moveTo>
                <a:cubicBezTo>
                  <a:pt x="132950" y="23831"/>
                  <a:pt x="133898" y="29752"/>
                  <a:pt x="130819" y="33985"/>
                </a:cubicBezTo>
                <a:lnTo>
                  <a:pt x="55033" y="138190"/>
                </a:lnTo>
                <a:cubicBezTo>
                  <a:pt x="53405" y="140440"/>
                  <a:pt x="50889" y="141831"/>
                  <a:pt x="48106" y="142068"/>
                </a:cubicBezTo>
                <a:cubicBezTo>
                  <a:pt x="45323" y="142305"/>
                  <a:pt x="42629" y="141269"/>
                  <a:pt x="40676" y="139315"/>
                </a:cubicBezTo>
                <a:lnTo>
                  <a:pt x="2783" y="101422"/>
                </a:lnTo>
                <a:cubicBezTo>
                  <a:pt x="-918" y="97722"/>
                  <a:pt x="-918" y="91712"/>
                  <a:pt x="2783" y="88012"/>
                </a:cubicBezTo>
                <a:cubicBezTo>
                  <a:pt x="6483" y="84311"/>
                  <a:pt x="12493" y="84311"/>
                  <a:pt x="16193" y="88012"/>
                </a:cubicBezTo>
                <a:lnTo>
                  <a:pt x="46241" y="118060"/>
                </a:lnTo>
                <a:lnTo>
                  <a:pt x="115514" y="22824"/>
                </a:lnTo>
                <a:cubicBezTo>
                  <a:pt x="118593" y="18591"/>
                  <a:pt x="124513" y="17644"/>
                  <a:pt x="128747" y="20723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1" name="Text 39"/>
          <p:cNvSpPr/>
          <p:nvPr/>
        </p:nvSpPr>
        <p:spPr>
          <a:xfrm>
            <a:off x="7815858" y="4153052"/>
            <a:ext cx="1970424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Describe what and why, not how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357356" y="4694917"/>
            <a:ext cx="4450506" cy="1049630"/>
          </a:xfrm>
          <a:custGeom>
            <a:avLst/>
            <a:gdLst/>
            <a:ahLst/>
            <a:cxnLst/>
            <a:rect l="l" t="t" r="r" b="b"/>
            <a:pathLst>
              <a:path w="4450506" h="1049630">
                <a:moveTo>
                  <a:pt x="56837" y="0"/>
                </a:moveTo>
                <a:lnTo>
                  <a:pt x="4393669" y="0"/>
                </a:lnTo>
                <a:cubicBezTo>
                  <a:pt x="4425059" y="0"/>
                  <a:pt x="4450506" y="25447"/>
                  <a:pt x="4450506" y="56837"/>
                </a:cubicBezTo>
                <a:lnTo>
                  <a:pt x="4450506" y="992792"/>
                </a:lnTo>
                <a:cubicBezTo>
                  <a:pt x="4450506" y="1024183"/>
                  <a:pt x="4425059" y="1049630"/>
                  <a:pt x="4393669" y="1049630"/>
                </a:cubicBezTo>
                <a:lnTo>
                  <a:pt x="56837" y="1049630"/>
                </a:lnTo>
                <a:cubicBezTo>
                  <a:pt x="25447" y="1049630"/>
                  <a:pt x="0" y="1024183"/>
                  <a:pt x="0" y="992792"/>
                </a:cubicBezTo>
                <a:lnTo>
                  <a:pt x="0" y="56837"/>
                </a:lnTo>
                <a:cubicBezTo>
                  <a:pt x="0" y="25468"/>
                  <a:pt x="25468" y="0"/>
                  <a:pt x="56837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512716" y="4812382"/>
            <a:ext cx="420136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Complete example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512716" y="5072895"/>
            <a:ext cx="420136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add .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512716" y="5257622"/>
            <a:ext cx="420136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commit -m "Implement user login"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7512716" y="5442350"/>
            <a:ext cx="4201361" cy="189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status </a:t>
            </a:r>
            <a:pPr>
              <a:lnSpc>
                <a:spcPct val="130000"/>
              </a:lnSpc>
            </a:pPr>
            <a:r>
              <a:rPr lang="en-US" sz="97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Verify clean state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7357356" y="5903692"/>
            <a:ext cx="4450506" cy="954898"/>
          </a:xfrm>
          <a:custGeom>
            <a:avLst/>
            <a:gdLst/>
            <a:ahLst/>
            <a:cxnLst/>
            <a:rect l="l" t="t" r="r" b="b"/>
            <a:pathLst>
              <a:path w="4450506" h="954898">
                <a:moveTo>
                  <a:pt x="75790" y="0"/>
                </a:moveTo>
                <a:lnTo>
                  <a:pt x="4374716" y="0"/>
                </a:lnTo>
                <a:cubicBezTo>
                  <a:pt x="4416574" y="0"/>
                  <a:pt x="4450506" y="33932"/>
                  <a:pt x="4450506" y="75790"/>
                </a:cubicBezTo>
                <a:lnTo>
                  <a:pt x="4450506" y="879108"/>
                </a:lnTo>
                <a:cubicBezTo>
                  <a:pt x="4450506" y="920965"/>
                  <a:pt x="4416574" y="954898"/>
                  <a:pt x="4374716" y="954898"/>
                </a:cubicBezTo>
                <a:lnTo>
                  <a:pt x="75790" y="954898"/>
                </a:lnTo>
                <a:cubicBezTo>
                  <a:pt x="33932" y="954898"/>
                  <a:pt x="0" y="920965"/>
                  <a:pt x="0" y="879108"/>
                </a:cubicBezTo>
                <a:lnTo>
                  <a:pt x="0" y="75790"/>
                </a:lnTo>
                <a:cubicBezTo>
                  <a:pt x="0" y="33932"/>
                  <a:pt x="33932" y="0"/>
                  <a:pt x="75790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536399" y="6096953"/>
            <a:ext cx="189464" cy="189464"/>
          </a:xfrm>
          <a:custGeom>
            <a:avLst/>
            <a:gdLst/>
            <a:ahLst/>
            <a:cxnLst/>
            <a:rect l="l" t="t" r="r" b="b"/>
            <a:pathLst>
              <a:path w="189464" h="189464">
                <a:moveTo>
                  <a:pt x="94732" y="0"/>
                </a:moveTo>
                <a:cubicBezTo>
                  <a:pt x="100172" y="0"/>
                  <a:pt x="105167" y="2997"/>
                  <a:pt x="107758" y="7771"/>
                </a:cubicBezTo>
                <a:lnTo>
                  <a:pt x="187688" y="155790"/>
                </a:lnTo>
                <a:cubicBezTo>
                  <a:pt x="190167" y="160378"/>
                  <a:pt x="190056" y="165929"/>
                  <a:pt x="187392" y="170406"/>
                </a:cubicBezTo>
                <a:cubicBezTo>
                  <a:pt x="184727" y="174884"/>
                  <a:pt x="179880" y="177622"/>
                  <a:pt x="174662" y="177622"/>
                </a:cubicBezTo>
                <a:lnTo>
                  <a:pt x="14802" y="177622"/>
                </a:lnTo>
                <a:cubicBezTo>
                  <a:pt x="9584" y="177622"/>
                  <a:pt x="4774" y="174884"/>
                  <a:pt x="2072" y="170406"/>
                </a:cubicBezTo>
                <a:cubicBezTo>
                  <a:pt x="-629" y="165929"/>
                  <a:pt x="-703" y="160378"/>
                  <a:pt x="1776" y="155790"/>
                </a:cubicBezTo>
                <a:lnTo>
                  <a:pt x="81706" y="7771"/>
                </a:lnTo>
                <a:cubicBezTo>
                  <a:pt x="84297" y="2997"/>
                  <a:pt x="89292" y="0"/>
                  <a:pt x="94732" y="0"/>
                </a:cubicBezTo>
                <a:close/>
                <a:moveTo>
                  <a:pt x="94732" y="62168"/>
                </a:moveTo>
                <a:cubicBezTo>
                  <a:pt x="89810" y="62168"/>
                  <a:pt x="85851" y="66127"/>
                  <a:pt x="85851" y="71049"/>
                </a:cubicBezTo>
                <a:lnTo>
                  <a:pt x="85851" y="112494"/>
                </a:lnTo>
                <a:cubicBezTo>
                  <a:pt x="85851" y="117416"/>
                  <a:pt x="89810" y="121375"/>
                  <a:pt x="94732" y="121375"/>
                </a:cubicBezTo>
                <a:cubicBezTo>
                  <a:pt x="99654" y="121375"/>
                  <a:pt x="103613" y="117416"/>
                  <a:pt x="103613" y="112494"/>
                </a:cubicBezTo>
                <a:lnTo>
                  <a:pt x="103613" y="71049"/>
                </a:lnTo>
                <a:cubicBezTo>
                  <a:pt x="103613" y="66127"/>
                  <a:pt x="99654" y="62168"/>
                  <a:pt x="94732" y="62168"/>
                </a:cubicBezTo>
                <a:close/>
                <a:moveTo>
                  <a:pt x="104612" y="142098"/>
                </a:moveTo>
                <a:cubicBezTo>
                  <a:pt x="104837" y="138430"/>
                  <a:pt x="103008" y="134941"/>
                  <a:pt x="99864" y="133040"/>
                </a:cubicBezTo>
                <a:cubicBezTo>
                  <a:pt x="96720" y="131138"/>
                  <a:pt x="92781" y="131138"/>
                  <a:pt x="89637" y="133040"/>
                </a:cubicBezTo>
                <a:cubicBezTo>
                  <a:pt x="86493" y="134941"/>
                  <a:pt x="84664" y="138430"/>
                  <a:pt x="84889" y="142098"/>
                </a:cubicBezTo>
                <a:cubicBezTo>
                  <a:pt x="84664" y="145765"/>
                  <a:pt x="86493" y="149255"/>
                  <a:pt x="89637" y="151156"/>
                </a:cubicBezTo>
                <a:cubicBezTo>
                  <a:pt x="92781" y="153058"/>
                  <a:pt x="96720" y="153058"/>
                  <a:pt x="99864" y="151156"/>
                </a:cubicBezTo>
                <a:cubicBezTo>
                  <a:pt x="103008" y="149255"/>
                  <a:pt x="104837" y="145765"/>
                  <a:pt x="104612" y="14209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9" name="Text 47"/>
          <p:cNvSpPr/>
          <p:nvPr/>
        </p:nvSpPr>
        <p:spPr>
          <a:xfrm>
            <a:off x="7863224" y="6059060"/>
            <a:ext cx="3865063" cy="2273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93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Remember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863224" y="6324310"/>
            <a:ext cx="3855590" cy="378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44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Commit early, commit often. Small, focused commits are easier to review and debug than large ones.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560195" cy="312420"/>
          </a:xfrm>
          <a:custGeom>
            <a:avLst/>
            <a:gdLst/>
            <a:ahLst/>
            <a:cxnLst/>
            <a:rect l="l" t="t" r="r" b="b"/>
            <a:pathLst>
              <a:path w="1560195" h="312420">
                <a:moveTo>
                  <a:pt x="156210" y="0"/>
                </a:moveTo>
                <a:lnTo>
                  <a:pt x="1403985" y="0"/>
                </a:lnTo>
                <a:cubicBezTo>
                  <a:pt x="1490200" y="0"/>
                  <a:pt x="1560195" y="69995"/>
                  <a:pt x="1560195" y="156210"/>
                </a:cubicBezTo>
                <a:lnTo>
                  <a:pt x="1560195" y="156210"/>
                </a:lnTo>
                <a:cubicBezTo>
                  <a:pt x="1560195" y="242425"/>
                  <a:pt x="1490200" y="312420"/>
                  <a:pt x="140398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6"/>
            <a:ext cx="1317903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File Management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Managing Untracked Files with .gitignore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6"/>
            <a:ext cx="5608320" cy="3055620"/>
          </a:xfrm>
          <a:custGeom>
            <a:avLst/>
            <a:gdLst/>
            <a:ahLst/>
            <a:cxnLst/>
            <a:rect l="l" t="t" r="r" b="b"/>
            <a:pathLst>
              <a:path w="5608320" h="3055620">
                <a:moveTo>
                  <a:pt x="76207" y="0"/>
                </a:moveTo>
                <a:lnTo>
                  <a:pt x="5532113" y="0"/>
                </a:lnTo>
                <a:cubicBezTo>
                  <a:pt x="5574201" y="0"/>
                  <a:pt x="5608320" y="34119"/>
                  <a:pt x="5608320" y="76207"/>
                </a:cubicBezTo>
                <a:lnTo>
                  <a:pt x="5608320" y="2979413"/>
                </a:lnTo>
                <a:cubicBezTo>
                  <a:pt x="5608320" y="3021501"/>
                  <a:pt x="5574201" y="3055620"/>
                  <a:pt x="5532113" y="3055620"/>
                </a:cubicBezTo>
                <a:lnTo>
                  <a:pt x="76207" y="3055620"/>
                </a:lnTo>
                <a:cubicBezTo>
                  <a:pt x="34119" y="3055620"/>
                  <a:pt x="0" y="3021501"/>
                  <a:pt x="0" y="2979413"/>
                </a:cubicBezTo>
                <a:lnTo>
                  <a:pt x="0" y="76207"/>
                </a:lnTo>
                <a:cubicBezTo>
                  <a:pt x="0" y="34147"/>
                  <a:pt x="34147" y="0"/>
                  <a:pt x="76207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2932" y="158496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36624" y="153479"/>
                </a:moveTo>
                <a:lnTo>
                  <a:pt x="37021" y="53876"/>
                </a:lnTo>
                <a:cubicBezTo>
                  <a:pt x="28687" y="65559"/>
                  <a:pt x="23812" y="79846"/>
                  <a:pt x="23812" y="95250"/>
                </a:cubicBezTo>
                <a:cubicBezTo>
                  <a:pt x="23812" y="134689"/>
                  <a:pt x="55811" y="166688"/>
                  <a:pt x="95250" y="166688"/>
                </a:cubicBezTo>
                <a:cubicBezTo>
                  <a:pt x="110691" y="166688"/>
                  <a:pt x="124978" y="161813"/>
                  <a:pt x="136624" y="153479"/>
                </a:cubicBezTo>
                <a:close/>
                <a:moveTo>
                  <a:pt x="153479" y="136624"/>
                </a:moveTo>
                <a:cubicBezTo>
                  <a:pt x="161813" y="124941"/>
                  <a:pt x="166688" y="110654"/>
                  <a:pt x="166688" y="95250"/>
                </a:cubicBezTo>
                <a:cubicBezTo>
                  <a:pt x="166688" y="55811"/>
                  <a:pt x="134689" y="23812"/>
                  <a:pt x="95250" y="23812"/>
                </a:cubicBezTo>
                <a:cubicBezTo>
                  <a:pt x="79809" y="23812"/>
                  <a:pt x="65522" y="28687"/>
                  <a:pt x="53876" y="37021"/>
                </a:cubicBezTo>
                <a:lnTo>
                  <a:pt x="153479" y="136624"/>
                </a:lnTo>
                <a:close/>
                <a:moveTo>
                  <a:pt x="0" y="95250"/>
                </a:moveTo>
                <a:cubicBezTo>
                  <a:pt x="0" y="42680"/>
                  <a:pt x="42680" y="0"/>
                  <a:pt x="95250" y="0"/>
                </a:cubicBezTo>
                <a:cubicBezTo>
                  <a:pt x="147820" y="0"/>
                  <a:pt x="190500" y="42680"/>
                  <a:pt x="190500" y="95250"/>
                </a:cubicBezTo>
                <a:cubicBezTo>
                  <a:pt x="190500" y="147820"/>
                  <a:pt x="147820" y="190500"/>
                  <a:pt x="95250" y="190500"/>
                </a:cubicBezTo>
                <a:cubicBezTo>
                  <a:pt x="42680" y="190500"/>
                  <a:pt x="0" y="147820"/>
                  <a:pt x="0" y="9525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817245" y="1546864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.gitignore?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9120" y="19659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.gitignore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file tells Git which files or directories to ignore—preventing them from being accidentally committed to your repository.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9120" y="2613664"/>
            <a:ext cx="5219700" cy="1600200"/>
          </a:xfrm>
          <a:custGeom>
            <a:avLst/>
            <a:gdLst/>
            <a:ahLst/>
            <a:cxnLst/>
            <a:rect l="l" t="t" r="r" b="b"/>
            <a:pathLst>
              <a:path w="5219700" h="16002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1523998"/>
                </a:lnTo>
                <a:cubicBezTo>
                  <a:pt x="5219700" y="1566083"/>
                  <a:pt x="5185583" y="1600200"/>
                  <a:pt x="5143498" y="1600200"/>
                </a:cubicBezTo>
                <a:lnTo>
                  <a:pt x="76202" y="1600200"/>
                </a:lnTo>
                <a:cubicBezTo>
                  <a:pt x="34117" y="1600200"/>
                  <a:pt x="0" y="1566083"/>
                  <a:pt x="0" y="1523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766064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Why use .gitignore?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58904" y="31089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10"/>
          <p:cNvSpPr/>
          <p:nvPr/>
        </p:nvSpPr>
        <p:spPr>
          <a:xfrm>
            <a:off x="974408" y="3070864"/>
            <a:ext cx="3733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Keep sensitive data (API keys, passwords) out of version control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58904" y="33756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4" name="Text 12"/>
          <p:cNvSpPr/>
          <p:nvPr/>
        </p:nvSpPr>
        <p:spPr>
          <a:xfrm>
            <a:off x="974408" y="3337564"/>
            <a:ext cx="2457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Exclude build artifacts and generated files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58904" y="36423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6" name="Text 14"/>
          <p:cNvSpPr/>
          <p:nvPr/>
        </p:nvSpPr>
        <p:spPr>
          <a:xfrm>
            <a:off x="974408" y="3604264"/>
            <a:ext cx="3590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Prevent IDE/editor configuration files from cluttering the repo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58904" y="39090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8" name="Text 16"/>
          <p:cNvSpPr/>
          <p:nvPr/>
        </p:nvSpPr>
        <p:spPr>
          <a:xfrm>
            <a:off x="974408" y="3870964"/>
            <a:ext cx="3276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Ignore dependency directories (node_modules, vendor)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84810" y="4568192"/>
            <a:ext cx="5608320" cy="1131570"/>
          </a:xfrm>
          <a:custGeom>
            <a:avLst/>
            <a:gdLst/>
            <a:ahLst/>
            <a:cxnLst/>
            <a:rect l="l" t="t" r="r" b="b"/>
            <a:pathLst>
              <a:path w="5608320" h="1131570">
                <a:moveTo>
                  <a:pt x="57156" y="0"/>
                </a:moveTo>
                <a:lnTo>
                  <a:pt x="5551164" y="0"/>
                </a:lnTo>
                <a:cubicBezTo>
                  <a:pt x="5582731" y="0"/>
                  <a:pt x="5608320" y="25589"/>
                  <a:pt x="5608320" y="57156"/>
                </a:cubicBezTo>
                <a:lnTo>
                  <a:pt x="5608320" y="1074414"/>
                </a:lnTo>
                <a:cubicBezTo>
                  <a:pt x="5608320" y="1105981"/>
                  <a:pt x="5582731" y="1131570"/>
                  <a:pt x="5551164" y="1131570"/>
                </a:cubicBezTo>
                <a:lnTo>
                  <a:pt x="57156" y="1131570"/>
                </a:lnTo>
                <a:cubicBezTo>
                  <a:pt x="25589" y="1131570"/>
                  <a:pt x="0" y="1105981"/>
                  <a:pt x="0" y="1074414"/>
                </a:cubicBezTo>
                <a:lnTo>
                  <a:pt x="0" y="57156"/>
                </a:lnTo>
                <a:cubicBezTo>
                  <a:pt x="0" y="25611"/>
                  <a:pt x="25611" y="0"/>
                  <a:pt x="57156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41020" y="4686300"/>
            <a:ext cx="5357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Create .gitignore file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41020" y="4948238"/>
            <a:ext cx="5357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touch .gitignore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41020" y="5210175"/>
            <a:ext cx="5357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Check ignored files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41020" y="5395913"/>
            <a:ext cx="5357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status --ignored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195060" y="1352556"/>
            <a:ext cx="5608320" cy="3998595"/>
          </a:xfrm>
          <a:custGeom>
            <a:avLst/>
            <a:gdLst/>
            <a:ahLst/>
            <a:cxnLst/>
            <a:rect l="l" t="t" r="r" b="b"/>
            <a:pathLst>
              <a:path w="5608320" h="3998595">
                <a:moveTo>
                  <a:pt x="76213" y="0"/>
                </a:moveTo>
                <a:lnTo>
                  <a:pt x="5532107" y="0"/>
                </a:lnTo>
                <a:cubicBezTo>
                  <a:pt x="5574198" y="0"/>
                  <a:pt x="5608320" y="34122"/>
                  <a:pt x="5608320" y="76213"/>
                </a:cubicBezTo>
                <a:lnTo>
                  <a:pt x="5608320" y="3922382"/>
                </a:lnTo>
                <a:cubicBezTo>
                  <a:pt x="5608320" y="3964473"/>
                  <a:pt x="5574198" y="3998595"/>
                  <a:pt x="5532107" y="3998595"/>
                </a:cubicBezTo>
                <a:lnTo>
                  <a:pt x="76213" y="3998595"/>
                </a:lnTo>
                <a:cubicBezTo>
                  <a:pt x="34122" y="3998595"/>
                  <a:pt x="0" y="3964473"/>
                  <a:pt x="0" y="3922382"/>
                </a:cubicBezTo>
                <a:lnTo>
                  <a:pt x="0" y="76213"/>
                </a:lnTo>
                <a:cubicBezTo>
                  <a:pt x="0" y="34150"/>
                  <a:pt x="34150" y="0"/>
                  <a:pt x="76213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02467" y="1594489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120819" y="402"/>
                </a:moveTo>
                <a:cubicBezTo>
                  <a:pt x="115126" y="-1239"/>
                  <a:pt x="109199" y="2076"/>
                  <a:pt x="107558" y="7769"/>
                </a:cubicBezTo>
                <a:lnTo>
                  <a:pt x="64696" y="157788"/>
                </a:lnTo>
                <a:cubicBezTo>
                  <a:pt x="63055" y="163480"/>
                  <a:pt x="66370" y="169407"/>
                  <a:pt x="72063" y="171048"/>
                </a:cubicBezTo>
                <a:cubicBezTo>
                  <a:pt x="77755" y="172689"/>
                  <a:pt x="83682" y="169374"/>
                  <a:pt x="85323" y="163681"/>
                </a:cubicBezTo>
                <a:lnTo>
                  <a:pt x="128186" y="13662"/>
                </a:lnTo>
                <a:cubicBezTo>
                  <a:pt x="129826" y="7970"/>
                  <a:pt x="126511" y="2043"/>
                  <a:pt x="120819" y="402"/>
                </a:cubicBezTo>
                <a:close/>
                <a:moveTo>
                  <a:pt x="142451" y="45977"/>
                </a:moveTo>
                <a:cubicBezTo>
                  <a:pt x="138265" y="50163"/>
                  <a:pt x="138265" y="56960"/>
                  <a:pt x="142451" y="61146"/>
                </a:cubicBezTo>
                <a:lnTo>
                  <a:pt x="167030" y="85725"/>
                </a:lnTo>
                <a:lnTo>
                  <a:pt x="142451" y="110304"/>
                </a:lnTo>
                <a:cubicBezTo>
                  <a:pt x="138265" y="114490"/>
                  <a:pt x="138265" y="121287"/>
                  <a:pt x="142451" y="125473"/>
                </a:cubicBezTo>
                <a:cubicBezTo>
                  <a:pt x="146637" y="129659"/>
                  <a:pt x="153434" y="129659"/>
                  <a:pt x="157620" y="125473"/>
                </a:cubicBezTo>
                <a:lnTo>
                  <a:pt x="189767" y="93326"/>
                </a:lnTo>
                <a:cubicBezTo>
                  <a:pt x="193953" y="89141"/>
                  <a:pt x="193953" y="82343"/>
                  <a:pt x="189767" y="78157"/>
                </a:cubicBezTo>
                <a:lnTo>
                  <a:pt x="157620" y="46010"/>
                </a:lnTo>
                <a:cubicBezTo>
                  <a:pt x="153434" y="41824"/>
                  <a:pt x="146637" y="41824"/>
                  <a:pt x="142451" y="46010"/>
                </a:cubicBezTo>
                <a:close/>
                <a:moveTo>
                  <a:pt x="50464" y="45977"/>
                </a:moveTo>
                <a:cubicBezTo>
                  <a:pt x="46278" y="41791"/>
                  <a:pt x="39480" y="41791"/>
                  <a:pt x="35295" y="45977"/>
                </a:cubicBezTo>
                <a:lnTo>
                  <a:pt x="3148" y="78124"/>
                </a:lnTo>
                <a:cubicBezTo>
                  <a:pt x="-1038" y="82309"/>
                  <a:pt x="-1038" y="89107"/>
                  <a:pt x="3148" y="93293"/>
                </a:cubicBezTo>
                <a:lnTo>
                  <a:pt x="35295" y="125440"/>
                </a:lnTo>
                <a:cubicBezTo>
                  <a:pt x="39480" y="129626"/>
                  <a:pt x="46278" y="129626"/>
                  <a:pt x="50464" y="125440"/>
                </a:cubicBezTo>
                <a:cubicBezTo>
                  <a:pt x="54650" y="121254"/>
                  <a:pt x="54650" y="114456"/>
                  <a:pt x="50464" y="110270"/>
                </a:cubicBezTo>
                <a:lnTo>
                  <a:pt x="25885" y="85725"/>
                </a:lnTo>
                <a:lnTo>
                  <a:pt x="50430" y="61146"/>
                </a:lnTo>
                <a:cubicBezTo>
                  <a:pt x="54616" y="56960"/>
                  <a:pt x="54616" y="50163"/>
                  <a:pt x="50430" y="4597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6" name="Text 24"/>
          <p:cNvSpPr/>
          <p:nvPr/>
        </p:nvSpPr>
        <p:spPr>
          <a:xfrm>
            <a:off x="6608445" y="1546864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Pattern Syntax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393180" y="1969774"/>
            <a:ext cx="5217795" cy="1541145"/>
          </a:xfrm>
          <a:custGeom>
            <a:avLst/>
            <a:gdLst/>
            <a:ahLst/>
            <a:cxnLst/>
            <a:rect l="l" t="t" r="r" b="b"/>
            <a:pathLst>
              <a:path w="5217795" h="1541145">
                <a:moveTo>
                  <a:pt x="57146" y="0"/>
                </a:moveTo>
                <a:lnTo>
                  <a:pt x="5160649" y="0"/>
                </a:lnTo>
                <a:cubicBezTo>
                  <a:pt x="5192210" y="0"/>
                  <a:pt x="5217795" y="25585"/>
                  <a:pt x="5217795" y="57146"/>
                </a:cubicBezTo>
                <a:lnTo>
                  <a:pt x="5217795" y="1483999"/>
                </a:lnTo>
                <a:cubicBezTo>
                  <a:pt x="5217795" y="1515560"/>
                  <a:pt x="5192210" y="1541145"/>
                  <a:pt x="5160649" y="1541145"/>
                </a:cubicBezTo>
                <a:lnTo>
                  <a:pt x="57146" y="1541145"/>
                </a:lnTo>
                <a:cubicBezTo>
                  <a:pt x="25585" y="1541145"/>
                  <a:pt x="0" y="1515560"/>
                  <a:pt x="0" y="1483999"/>
                </a:cubicBezTo>
                <a:lnTo>
                  <a:pt x="0" y="57146"/>
                </a:lnTo>
                <a:cubicBezTo>
                  <a:pt x="0" y="25606"/>
                  <a:pt x="25606" y="0"/>
                  <a:pt x="57146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49390" y="20878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Comments start with #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549390" y="227361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*.log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Ignore all .log files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549390" y="245935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node_modules/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Ignore entire directory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549390" y="2645094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build/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Ignore build output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49390" y="283083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.env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Ignore environment files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49390" y="301656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!.env.example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But track this one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549390" y="320230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/temp.txt </a:t>
            </a:r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Ignore only in root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89370" y="3662362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*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549390" y="3662362"/>
            <a:ext cx="1428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Matches any characters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89370" y="3967163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/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549390" y="3967163"/>
            <a:ext cx="1190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Directory separator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389370" y="4271963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!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549390" y="4271963"/>
            <a:ext cx="9810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Negates pattern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6389370" y="4576763"/>
            <a:ext cx="1619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549390" y="4576763"/>
            <a:ext cx="638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Comment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195060" y="5513074"/>
            <a:ext cx="5608320" cy="960120"/>
          </a:xfrm>
          <a:custGeom>
            <a:avLst/>
            <a:gdLst/>
            <a:ahLst/>
            <a:cxnLst/>
            <a:rect l="l" t="t" r="r" b="b"/>
            <a:pathLst>
              <a:path w="5608320" h="960120">
                <a:moveTo>
                  <a:pt x="76205" y="0"/>
                </a:moveTo>
                <a:lnTo>
                  <a:pt x="5532115" y="0"/>
                </a:lnTo>
                <a:cubicBezTo>
                  <a:pt x="5574202" y="0"/>
                  <a:pt x="5608320" y="34118"/>
                  <a:pt x="5608320" y="76205"/>
                </a:cubicBezTo>
                <a:lnTo>
                  <a:pt x="5608320" y="883915"/>
                </a:lnTo>
                <a:cubicBezTo>
                  <a:pt x="5608320" y="926002"/>
                  <a:pt x="5574202" y="960120"/>
                  <a:pt x="5532115" y="960120"/>
                </a:cubicBezTo>
                <a:lnTo>
                  <a:pt x="76205" y="960120"/>
                </a:lnTo>
                <a:cubicBezTo>
                  <a:pt x="34118" y="960120"/>
                  <a:pt x="0" y="926002"/>
                  <a:pt x="0" y="883915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398895" y="5707382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5" name="Text 43"/>
          <p:cNvSpPr/>
          <p:nvPr/>
        </p:nvSpPr>
        <p:spPr>
          <a:xfrm>
            <a:off x="6703695" y="5669282"/>
            <a:ext cx="5019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Practice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703695" y="5935982"/>
            <a:ext cx="5010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.gitignore immediately when starting a project. GitHub provides templates for different languages and frameworks.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nvie.com/0ce1bf656b9d41a3ea9cf8d218021575909f5117.pn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28777" b="28777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0377964" y="1844042"/>
            <a:ext cx="1426845" cy="426720"/>
          </a:xfrm>
          <a:custGeom>
            <a:avLst/>
            <a:gdLst/>
            <a:ahLst/>
            <a:cxnLst/>
            <a:rect l="l" t="t" r="r" b="b"/>
            <a:pathLst>
              <a:path w="1426845" h="426720">
                <a:moveTo>
                  <a:pt x="213360" y="0"/>
                </a:moveTo>
                <a:lnTo>
                  <a:pt x="1213485" y="0"/>
                </a:lnTo>
                <a:cubicBezTo>
                  <a:pt x="1331320" y="0"/>
                  <a:pt x="1426845" y="95525"/>
                  <a:pt x="1426845" y="213360"/>
                </a:cubicBezTo>
                <a:lnTo>
                  <a:pt x="1426845" y="213360"/>
                </a:lnTo>
                <a:cubicBezTo>
                  <a:pt x="1426845" y="331195"/>
                  <a:pt x="1331320" y="426720"/>
                  <a:pt x="1213485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86549" y="1962150"/>
            <a:ext cx="112633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195167" y="2503168"/>
            <a:ext cx="76200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Branching</a:t>
            </a:r>
            <a:endParaRPr lang="en-US" sz="1600" dirty="0"/>
          </a:p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Strategies &amp; Workflows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287000" y="444626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6C8C"/>
              </a:gs>
              <a:gs pos="100000">
                <a:srgbClr val="E59500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4423767" y="4712968"/>
            <a:ext cx="7391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Organize your development with effective branching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617345" cy="312420"/>
          </a:xfrm>
          <a:custGeom>
            <a:avLst/>
            <a:gdLst/>
            <a:ahLst/>
            <a:cxnLst/>
            <a:rect l="l" t="t" r="r" b="b"/>
            <a:pathLst>
              <a:path w="1617345" h="312420">
                <a:moveTo>
                  <a:pt x="156210" y="0"/>
                </a:moveTo>
                <a:lnTo>
                  <a:pt x="1461135" y="0"/>
                </a:lnTo>
                <a:cubicBezTo>
                  <a:pt x="1547350" y="0"/>
                  <a:pt x="1617345" y="69995"/>
                  <a:pt x="1617345" y="156210"/>
                </a:cubicBezTo>
                <a:lnTo>
                  <a:pt x="1617345" y="156210"/>
                </a:lnTo>
                <a:cubicBezTo>
                  <a:pt x="1617345" y="242425"/>
                  <a:pt x="1547350" y="312420"/>
                  <a:pt x="14611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6"/>
            <a:ext cx="1367909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Branching Basics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Understanding Git Branches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6"/>
            <a:ext cx="5608320" cy="3589020"/>
          </a:xfrm>
          <a:custGeom>
            <a:avLst/>
            <a:gdLst/>
            <a:ahLst/>
            <a:cxnLst/>
            <a:rect l="l" t="t" r="r" b="b"/>
            <a:pathLst>
              <a:path w="5608320" h="3589020">
                <a:moveTo>
                  <a:pt x="76195" y="0"/>
                </a:moveTo>
                <a:lnTo>
                  <a:pt x="5532125" y="0"/>
                </a:lnTo>
                <a:cubicBezTo>
                  <a:pt x="5574206" y="0"/>
                  <a:pt x="5608320" y="34114"/>
                  <a:pt x="5608320" y="76195"/>
                </a:cubicBezTo>
                <a:lnTo>
                  <a:pt x="5608320" y="3512825"/>
                </a:lnTo>
                <a:cubicBezTo>
                  <a:pt x="5608320" y="3554906"/>
                  <a:pt x="5574206" y="3589020"/>
                  <a:pt x="5532125" y="3589020"/>
                </a:cubicBezTo>
                <a:lnTo>
                  <a:pt x="76195" y="3589020"/>
                </a:lnTo>
                <a:cubicBezTo>
                  <a:pt x="34114" y="3589020"/>
                  <a:pt x="0" y="3554906"/>
                  <a:pt x="0" y="351282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14839" y="1584964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9766" y="38695"/>
                </a:moveTo>
                <a:cubicBezTo>
                  <a:pt x="34694" y="38695"/>
                  <a:pt x="38695" y="34694"/>
                  <a:pt x="38695" y="29766"/>
                </a:cubicBezTo>
                <a:cubicBezTo>
                  <a:pt x="38695" y="24837"/>
                  <a:pt x="34694" y="20836"/>
                  <a:pt x="29766" y="20836"/>
                </a:cubicBezTo>
                <a:cubicBezTo>
                  <a:pt x="24837" y="20836"/>
                  <a:pt x="20836" y="24837"/>
                  <a:pt x="20836" y="29766"/>
                </a:cubicBezTo>
                <a:cubicBezTo>
                  <a:pt x="20836" y="34694"/>
                  <a:pt x="24837" y="38695"/>
                  <a:pt x="29766" y="38695"/>
                </a:cubicBezTo>
                <a:close/>
                <a:moveTo>
                  <a:pt x="59531" y="29766"/>
                </a:moveTo>
                <a:cubicBezTo>
                  <a:pt x="59531" y="41970"/>
                  <a:pt x="52201" y="52462"/>
                  <a:pt x="41672" y="57038"/>
                </a:cubicBezTo>
                <a:lnTo>
                  <a:pt x="41672" y="83344"/>
                </a:lnTo>
                <a:lnTo>
                  <a:pt x="107156" y="83344"/>
                </a:lnTo>
                <a:cubicBezTo>
                  <a:pt x="117016" y="83344"/>
                  <a:pt x="125016" y="75344"/>
                  <a:pt x="125016" y="65484"/>
                </a:cubicBezTo>
                <a:lnTo>
                  <a:pt x="125016" y="57038"/>
                </a:lnTo>
                <a:cubicBezTo>
                  <a:pt x="114486" y="52462"/>
                  <a:pt x="107156" y="41970"/>
                  <a:pt x="107156" y="29766"/>
                </a:cubicBezTo>
                <a:cubicBezTo>
                  <a:pt x="107156" y="13320"/>
                  <a:pt x="120476" y="0"/>
                  <a:pt x="136922" y="0"/>
                </a:cubicBezTo>
                <a:cubicBezTo>
                  <a:pt x="153367" y="0"/>
                  <a:pt x="166688" y="13320"/>
                  <a:pt x="166688" y="29766"/>
                </a:cubicBezTo>
                <a:cubicBezTo>
                  <a:pt x="166688" y="41970"/>
                  <a:pt x="159358" y="52462"/>
                  <a:pt x="148828" y="57038"/>
                </a:cubicBezTo>
                <a:lnTo>
                  <a:pt x="148828" y="65484"/>
                </a:lnTo>
                <a:cubicBezTo>
                  <a:pt x="148828" y="88516"/>
                  <a:pt x="130187" y="107156"/>
                  <a:pt x="107156" y="107156"/>
                </a:cubicBezTo>
                <a:lnTo>
                  <a:pt x="41672" y="107156"/>
                </a:lnTo>
                <a:lnTo>
                  <a:pt x="41672" y="133462"/>
                </a:lnTo>
                <a:cubicBezTo>
                  <a:pt x="52201" y="138038"/>
                  <a:pt x="59531" y="148530"/>
                  <a:pt x="59531" y="160734"/>
                </a:cubicBezTo>
                <a:cubicBezTo>
                  <a:pt x="59531" y="177180"/>
                  <a:pt x="46211" y="190500"/>
                  <a:pt x="29766" y="190500"/>
                </a:cubicBezTo>
                <a:cubicBezTo>
                  <a:pt x="13320" y="190500"/>
                  <a:pt x="0" y="177180"/>
                  <a:pt x="0" y="160734"/>
                </a:cubicBezTo>
                <a:cubicBezTo>
                  <a:pt x="0" y="148530"/>
                  <a:pt x="7330" y="138038"/>
                  <a:pt x="17859" y="133462"/>
                </a:cubicBezTo>
                <a:lnTo>
                  <a:pt x="17859" y="57076"/>
                </a:lnTo>
                <a:cubicBezTo>
                  <a:pt x="7330" y="52462"/>
                  <a:pt x="0" y="41970"/>
                  <a:pt x="0" y="29766"/>
                </a:cubicBezTo>
                <a:cubicBezTo>
                  <a:pt x="0" y="13320"/>
                  <a:pt x="13320" y="0"/>
                  <a:pt x="29766" y="0"/>
                </a:cubicBezTo>
                <a:cubicBezTo>
                  <a:pt x="46211" y="0"/>
                  <a:pt x="59531" y="13320"/>
                  <a:pt x="59531" y="29766"/>
                </a:cubicBezTo>
                <a:close/>
                <a:moveTo>
                  <a:pt x="145852" y="29766"/>
                </a:moveTo>
                <a:cubicBezTo>
                  <a:pt x="145852" y="24837"/>
                  <a:pt x="141850" y="20836"/>
                  <a:pt x="136922" y="20836"/>
                </a:cubicBezTo>
                <a:cubicBezTo>
                  <a:pt x="131993" y="20836"/>
                  <a:pt x="127992" y="24837"/>
                  <a:pt x="127992" y="29766"/>
                </a:cubicBezTo>
                <a:cubicBezTo>
                  <a:pt x="127992" y="34694"/>
                  <a:pt x="131993" y="38695"/>
                  <a:pt x="136922" y="38695"/>
                </a:cubicBezTo>
                <a:cubicBezTo>
                  <a:pt x="141850" y="38695"/>
                  <a:pt x="145852" y="34694"/>
                  <a:pt x="145852" y="29766"/>
                </a:cubicBezTo>
                <a:close/>
                <a:moveTo>
                  <a:pt x="29766" y="169664"/>
                </a:moveTo>
                <a:cubicBezTo>
                  <a:pt x="34694" y="169664"/>
                  <a:pt x="38695" y="165663"/>
                  <a:pt x="38695" y="160734"/>
                </a:cubicBezTo>
                <a:cubicBezTo>
                  <a:pt x="38695" y="155806"/>
                  <a:pt x="34694" y="151805"/>
                  <a:pt x="29766" y="151805"/>
                </a:cubicBezTo>
                <a:cubicBezTo>
                  <a:pt x="24837" y="151805"/>
                  <a:pt x="20836" y="155806"/>
                  <a:pt x="20836" y="160734"/>
                </a:cubicBezTo>
                <a:cubicBezTo>
                  <a:pt x="20836" y="165663"/>
                  <a:pt x="24837" y="169664"/>
                  <a:pt x="29766" y="169664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817245" y="1546864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a Branch?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9120" y="19659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branch is 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lightweight, movable pointer to a commit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When you create a branch, you're creating a new pointer to your current commit.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9120" y="2613664"/>
            <a:ext cx="5219700" cy="1600200"/>
          </a:xfrm>
          <a:custGeom>
            <a:avLst/>
            <a:gdLst/>
            <a:ahLst/>
            <a:cxnLst/>
            <a:rect l="l" t="t" r="r" b="b"/>
            <a:pathLst>
              <a:path w="5219700" h="16002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1523998"/>
                </a:lnTo>
                <a:cubicBezTo>
                  <a:pt x="5219700" y="1566083"/>
                  <a:pt x="5185583" y="1600200"/>
                  <a:pt x="5143498" y="1600200"/>
                </a:cubicBezTo>
                <a:lnTo>
                  <a:pt x="76202" y="1600200"/>
                </a:lnTo>
                <a:cubicBezTo>
                  <a:pt x="34117" y="1600200"/>
                  <a:pt x="0" y="1566083"/>
                  <a:pt x="0" y="1523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766064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Why branches matter: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58904" y="31089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10"/>
          <p:cNvSpPr/>
          <p:nvPr/>
        </p:nvSpPr>
        <p:spPr>
          <a:xfrm>
            <a:off x="974408" y="3070864"/>
            <a:ext cx="3771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Parallel Development: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Work on multiple features simultaneously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58904" y="33756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4" name="Text 12"/>
          <p:cNvSpPr/>
          <p:nvPr/>
        </p:nvSpPr>
        <p:spPr>
          <a:xfrm>
            <a:off x="974408" y="3337564"/>
            <a:ext cx="37242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Isolation: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Keep unstable code separate from production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58904" y="36423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6" name="Text 14"/>
          <p:cNvSpPr/>
          <p:nvPr/>
        </p:nvSpPr>
        <p:spPr>
          <a:xfrm>
            <a:off x="974408" y="3604264"/>
            <a:ext cx="2876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Safe Experimentation: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Try new ideas without risk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758904" y="39090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8" name="Text 16"/>
          <p:cNvSpPr/>
          <p:nvPr/>
        </p:nvSpPr>
        <p:spPr>
          <a:xfrm>
            <a:off x="974408" y="3870964"/>
            <a:ext cx="32099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Code Review: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Review changes before merging to main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14839" y="4389118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76286" y="100013"/>
                </a:moveTo>
                <a:cubicBezTo>
                  <a:pt x="78187" y="94204"/>
                  <a:pt x="81989" y="88943"/>
                  <a:pt x="86287" y="84412"/>
                </a:cubicBezTo>
                <a:cubicBezTo>
                  <a:pt x="94804" y="75452"/>
                  <a:pt x="100012" y="63341"/>
                  <a:pt x="100012" y="50006"/>
                </a:cubicBezTo>
                <a:cubicBezTo>
                  <a:pt x="100012" y="22399"/>
                  <a:pt x="77614" y="0"/>
                  <a:pt x="50006" y="0"/>
                </a:cubicBezTo>
                <a:cubicBezTo>
                  <a:pt x="22399" y="0"/>
                  <a:pt x="0" y="22399"/>
                  <a:pt x="0" y="50006"/>
                </a:cubicBezTo>
                <a:cubicBezTo>
                  <a:pt x="0" y="63341"/>
                  <a:pt x="5209" y="75452"/>
                  <a:pt x="13726" y="84412"/>
                </a:cubicBezTo>
                <a:cubicBezTo>
                  <a:pt x="18023" y="88943"/>
                  <a:pt x="21852" y="94204"/>
                  <a:pt x="23727" y="100013"/>
                </a:cubicBezTo>
                <a:lnTo>
                  <a:pt x="76260" y="100013"/>
                </a:lnTo>
                <a:close/>
                <a:moveTo>
                  <a:pt x="75009" y="112514"/>
                </a:moveTo>
                <a:lnTo>
                  <a:pt x="25003" y="112514"/>
                </a:lnTo>
                <a:lnTo>
                  <a:pt x="25003" y="116681"/>
                </a:lnTo>
                <a:cubicBezTo>
                  <a:pt x="25003" y="128193"/>
                  <a:pt x="34327" y="137517"/>
                  <a:pt x="45839" y="137517"/>
                </a:cubicBezTo>
                <a:lnTo>
                  <a:pt x="54173" y="137517"/>
                </a:lnTo>
                <a:cubicBezTo>
                  <a:pt x="65685" y="137517"/>
                  <a:pt x="75009" y="128193"/>
                  <a:pt x="75009" y="116681"/>
                </a:cubicBezTo>
                <a:lnTo>
                  <a:pt x="75009" y="112514"/>
                </a:lnTo>
                <a:close/>
                <a:moveTo>
                  <a:pt x="47923" y="29170"/>
                </a:moveTo>
                <a:cubicBezTo>
                  <a:pt x="37557" y="29170"/>
                  <a:pt x="29170" y="37557"/>
                  <a:pt x="29170" y="47923"/>
                </a:cubicBezTo>
                <a:cubicBezTo>
                  <a:pt x="29170" y="51387"/>
                  <a:pt x="26384" y="54173"/>
                  <a:pt x="22920" y="54173"/>
                </a:cubicBezTo>
                <a:cubicBezTo>
                  <a:pt x="19456" y="54173"/>
                  <a:pt x="16669" y="51387"/>
                  <a:pt x="16669" y="47923"/>
                </a:cubicBezTo>
                <a:cubicBezTo>
                  <a:pt x="16669" y="30655"/>
                  <a:pt x="30655" y="16669"/>
                  <a:pt x="47923" y="16669"/>
                </a:cubicBezTo>
                <a:cubicBezTo>
                  <a:pt x="51387" y="16669"/>
                  <a:pt x="54173" y="19456"/>
                  <a:pt x="54173" y="22920"/>
                </a:cubicBezTo>
                <a:cubicBezTo>
                  <a:pt x="54173" y="26384"/>
                  <a:pt x="51387" y="29170"/>
                  <a:pt x="47923" y="2917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Text 18"/>
          <p:cNvSpPr/>
          <p:nvPr/>
        </p:nvSpPr>
        <p:spPr>
          <a:xfrm>
            <a:off x="807720" y="4366264"/>
            <a:ext cx="505777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Branches in Git are incredibly lightweight—creating a branch takes milliseconds and consumes minimal storage.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195060" y="1352556"/>
            <a:ext cx="5608320" cy="3446145"/>
          </a:xfrm>
          <a:custGeom>
            <a:avLst/>
            <a:gdLst/>
            <a:ahLst/>
            <a:cxnLst/>
            <a:rect l="l" t="t" r="r" b="b"/>
            <a:pathLst>
              <a:path w="5608320" h="3446145">
                <a:moveTo>
                  <a:pt x="76194" y="0"/>
                </a:moveTo>
                <a:lnTo>
                  <a:pt x="5532126" y="0"/>
                </a:lnTo>
                <a:cubicBezTo>
                  <a:pt x="5574207" y="0"/>
                  <a:pt x="5608320" y="34113"/>
                  <a:pt x="5608320" y="76194"/>
                </a:cubicBezTo>
                <a:lnTo>
                  <a:pt x="5608320" y="3369951"/>
                </a:lnTo>
                <a:cubicBezTo>
                  <a:pt x="5608320" y="3412032"/>
                  <a:pt x="5574207" y="3446145"/>
                  <a:pt x="5532126" y="3446145"/>
                </a:cubicBezTo>
                <a:lnTo>
                  <a:pt x="76194" y="3446145"/>
                </a:lnTo>
                <a:cubicBezTo>
                  <a:pt x="34113" y="3446145"/>
                  <a:pt x="0" y="3412032"/>
                  <a:pt x="0" y="3369951"/>
                </a:cubicBezTo>
                <a:lnTo>
                  <a:pt x="0" y="76194"/>
                </a:lnTo>
                <a:cubicBezTo>
                  <a:pt x="0" y="34113"/>
                  <a:pt x="34113" y="0"/>
                  <a:pt x="7619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13182" y="159448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3148" y="39715"/>
                </a:moveTo>
                <a:cubicBezTo>
                  <a:pt x="-1038" y="35529"/>
                  <a:pt x="-1038" y="28731"/>
                  <a:pt x="3148" y="24545"/>
                </a:cubicBezTo>
                <a:cubicBezTo>
                  <a:pt x="7334" y="20360"/>
                  <a:pt x="14131" y="20360"/>
                  <a:pt x="18317" y="24545"/>
                </a:cubicBezTo>
                <a:lnTo>
                  <a:pt x="71895" y="78124"/>
                </a:lnTo>
                <a:cubicBezTo>
                  <a:pt x="76081" y="82309"/>
                  <a:pt x="76081" y="89107"/>
                  <a:pt x="71895" y="93293"/>
                </a:cubicBezTo>
                <a:lnTo>
                  <a:pt x="18317" y="146871"/>
                </a:lnTo>
                <a:cubicBezTo>
                  <a:pt x="14131" y="151057"/>
                  <a:pt x="7334" y="151057"/>
                  <a:pt x="3148" y="146871"/>
                </a:cubicBezTo>
                <a:cubicBezTo>
                  <a:pt x="-1038" y="142685"/>
                  <a:pt x="-1038" y="135888"/>
                  <a:pt x="3148" y="131702"/>
                </a:cubicBezTo>
                <a:lnTo>
                  <a:pt x="49124" y="85725"/>
                </a:lnTo>
                <a:lnTo>
                  <a:pt x="3148" y="39715"/>
                </a:lnTo>
                <a:close/>
                <a:moveTo>
                  <a:pt x="75009" y="128588"/>
                </a:moveTo>
                <a:lnTo>
                  <a:pt x="160734" y="128588"/>
                </a:lnTo>
                <a:cubicBezTo>
                  <a:pt x="166661" y="128588"/>
                  <a:pt x="171450" y="133376"/>
                  <a:pt x="171450" y="139303"/>
                </a:cubicBezTo>
                <a:cubicBezTo>
                  <a:pt x="171450" y="145230"/>
                  <a:pt x="166661" y="150019"/>
                  <a:pt x="160734" y="150019"/>
                </a:cubicBezTo>
                <a:lnTo>
                  <a:pt x="75009" y="150019"/>
                </a:lnTo>
                <a:cubicBezTo>
                  <a:pt x="69082" y="150019"/>
                  <a:pt x="64294" y="145230"/>
                  <a:pt x="64294" y="139303"/>
                </a:cubicBezTo>
                <a:cubicBezTo>
                  <a:pt x="64294" y="133376"/>
                  <a:pt x="69082" y="128588"/>
                  <a:pt x="75009" y="12858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3" name="Text 21"/>
          <p:cNvSpPr/>
          <p:nvPr/>
        </p:nvSpPr>
        <p:spPr>
          <a:xfrm>
            <a:off x="6608445" y="1546864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Essential Branch Commands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393180" y="1969774"/>
            <a:ext cx="5217795" cy="2474595"/>
          </a:xfrm>
          <a:custGeom>
            <a:avLst/>
            <a:gdLst/>
            <a:ahLst/>
            <a:cxnLst/>
            <a:rect l="l" t="t" r="r" b="b"/>
            <a:pathLst>
              <a:path w="5217795" h="2474595">
                <a:moveTo>
                  <a:pt x="57138" y="0"/>
                </a:moveTo>
                <a:lnTo>
                  <a:pt x="5160657" y="0"/>
                </a:lnTo>
                <a:cubicBezTo>
                  <a:pt x="5192213" y="0"/>
                  <a:pt x="5217795" y="25582"/>
                  <a:pt x="5217795" y="57138"/>
                </a:cubicBezTo>
                <a:lnTo>
                  <a:pt x="5217795" y="2417457"/>
                </a:lnTo>
                <a:cubicBezTo>
                  <a:pt x="5217795" y="2449013"/>
                  <a:pt x="5192213" y="2474595"/>
                  <a:pt x="5160657" y="2474595"/>
                </a:cubicBezTo>
                <a:lnTo>
                  <a:pt x="57138" y="2474595"/>
                </a:lnTo>
                <a:cubicBezTo>
                  <a:pt x="25582" y="2474595"/>
                  <a:pt x="0" y="2449013"/>
                  <a:pt x="0" y="2417457"/>
                </a:cubicBezTo>
                <a:lnTo>
                  <a:pt x="0" y="57138"/>
                </a:lnTo>
                <a:cubicBezTo>
                  <a:pt x="0" y="25603"/>
                  <a:pt x="25603" y="0"/>
                  <a:pt x="57138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49390" y="20878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List all branches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549390" y="234981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branch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549390" y="261175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Create a new branch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549390" y="2797494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branch feature-name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549390" y="305943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Switch to a branch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549390" y="324516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checkout feature-name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549390" y="3507107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Create and switch (shortcut)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549390" y="3692844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checkout -b feature-name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549390" y="3954782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Delete a branch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549390" y="4140519"/>
            <a:ext cx="49672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branch -d feature-name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195060" y="4954903"/>
            <a:ext cx="5608320" cy="1645920"/>
          </a:xfrm>
          <a:custGeom>
            <a:avLst/>
            <a:gdLst/>
            <a:ahLst/>
            <a:cxnLst/>
            <a:rect l="l" t="t" r="r" b="b"/>
            <a:pathLst>
              <a:path w="5608320" h="1645920">
                <a:moveTo>
                  <a:pt x="76206" y="0"/>
                </a:moveTo>
                <a:lnTo>
                  <a:pt x="5532114" y="0"/>
                </a:lnTo>
                <a:cubicBezTo>
                  <a:pt x="5574201" y="0"/>
                  <a:pt x="5608320" y="34119"/>
                  <a:pt x="5608320" y="76206"/>
                </a:cubicBezTo>
                <a:lnTo>
                  <a:pt x="5608320" y="1569714"/>
                </a:lnTo>
                <a:cubicBezTo>
                  <a:pt x="5608320" y="1611801"/>
                  <a:pt x="5574201" y="1645920"/>
                  <a:pt x="5532114" y="1645920"/>
                </a:cubicBezTo>
                <a:lnTo>
                  <a:pt x="76206" y="1645920"/>
                </a:lnTo>
                <a:cubicBezTo>
                  <a:pt x="34119" y="1645920"/>
                  <a:pt x="0" y="1611801"/>
                  <a:pt x="0" y="1569714"/>
                </a:cubicBezTo>
                <a:lnTo>
                  <a:pt x="0" y="76206"/>
                </a:lnTo>
                <a:cubicBezTo>
                  <a:pt x="0" y="34147"/>
                  <a:pt x="34147" y="0"/>
                  <a:pt x="76206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370320" y="514922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9674" y="28575"/>
                </a:moveTo>
                <a:lnTo>
                  <a:pt x="9674" y="73075"/>
                </a:lnTo>
                <a:cubicBezTo>
                  <a:pt x="9674" y="78135"/>
                  <a:pt x="11668" y="82987"/>
                  <a:pt x="15240" y="86558"/>
                </a:cubicBezTo>
                <a:lnTo>
                  <a:pt x="72390" y="143708"/>
                </a:lnTo>
                <a:cubicBezTo>
                  <a:pt x="79831" y="151150"/>
                  <a:pt x="91886" y="151150"/>
                  <a:pt x="99328" y="143708"/>
                </a:cubicBezTo>
                <a:lnTo>
                  <a:pt x="143828" y="99209"/>
                </a:lnTo>
                <a:cubicBezTo>
                  <a:pt x="151269" y="91767"/>
                  <a:pt x="151269" y="79712"/>
                  <a:pt x="143828" y="72271"/>
                </a:cubicBezTo>
                <a:lnTo>
                  <a:pt x="86678" y="15121"/>
                </a:lnTo>
                <a:cubicBezTo>
                  <a:pt x="83106" y="11519"/>
                  <a:pt x="78284" y="9525"/>
                  <a:pt x="73223" y="9525"/>
                </a:cubicBezTo>
                <a:lnTo>
                  <a:pt x="28724" y="9525"/>
                </a:lnTo>
                <a:cubicBezTo>
                  <a:pt x="18217" y="9525"/>
                  <a:pt x="9674" y="18068"/>
                  <a:pt x="9674" y="28575"/>
                </a:cubicBezTo>
                <a:close/>
                <a:moveTo>
                  <a:pt x="43011" y="33338"/>
                </a:moveTo>
                <a:cubicBezTo>
                  <a:pt x="48268" y="33338"/>
                  <a:pt x="52536" y="37606"/>
                  <a:pt x="52536" y="42863"/>
                </a:cubicBezTo>
                <a:cubicBezTo>
                  <a:pt x="52536" y="48119"/>
                  <a:pt x="48268" y="52388"/>
                  <a:pt x="43011" y="52388"/>
                </a:cubicBezTo>
                <a:cubicBezTo>
                  <a:pt x="37754" y="52388"/>
                  <a:pt x="33486" y="48119"/>
                  <a:pt x="33486" y="42863"/>
                </a:cubicBezTo>
                <a:cubicBezTo>
                  <a:pt x="33486" y="37606"/>
                  <a:pt x="37754" y="33338"/>
                  <a:pt x="43011" y="3333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7" name="Text 35"/>
          <p:cNvSpPr/>
          <p:nvPr/>
        </p:nvSpPr>
        <p:spPr>
          <a:xfrm>
            <a:off x="6541770" y="5111121"/>
            <a:ext cx="518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Branch Naming Conventions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351270" y="5454021"/>
            <a:ext cx="1390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feature/login-page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7747278" y="5454021"/>
            <a:ext cx="838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New features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51270" y="5720721"/>
            <a:ext cx="1752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bugfix/header-alignment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8113752" y="5720721"/>
            <a:ext cx="5810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Bug fixes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351270" y="5987421"/>
            <a:ext cx="1609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hotfix/security-patch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7967186" y="5987421"/>
            <a:ext cx="752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Urgent fixes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351270" y="6254121"/>
            <a:ext cx="1676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user/john/api-refactor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040529" y="6254121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Personal branches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817370" cy="312420"/>
          </a:xfrm>
          <a:custGeom>
            <a:avLst/>
            <a:gdLst/>
            <a:ahLst/>
            <a:cxnLst/>
            <a:rect l="l" t="t" r="r" b="b"/>
            <a:pathLst>
              <a:path w="1817370" h="312420">
                <a:moveTo>
                  <a:pt x="156210" y="0"/>
                </a:moveTo>
                <a:lnTo>
                  <a:pt x="1661160" y="0"/>
                </a:lnTo>
                <a:cubicBezTo>
                  <a:pt x="1747432" y="0"/>
                  <a:pt x="1817370" y="69938"/>
                  <a:pt x="1817370" y="156210"/>
                </a:cubicBezTo>
                <a:lnTo>
                  <a:pt x="1817370" y="156210"/>
                </a:lnTo>
                <a:cubicBezTo>
                  <a:pt x="1817370" y="242482"/>
                  <a:pt x="1747432" y="312420"/>
                  <a:pt x="1661160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6"/>
            <a:ext cx="1567458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Branching Strategy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GitFlow Workflow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6"/>
            <a:ext cx="5608320" cy="5122545"/>
          </a:xfrm>
          <a:custGeom>
            <a:avLst/>
            <a:gdLst/>
            <a:ahLst/>
            <a:cxnLst/>
            <a:rect l="l" t="t" r="r" b="b"/>
            <a:pathLst>
              <a:path w="5608320" h="5122545">
                <a:moveTo>
                  <a:pt x="76223" y="0"/>
                </a:moveTo>
                <a:lnTo>
                  <a:pt x="5532097" y="0"/>
                </a:lnTo>
                <a:cubicBezTo>
                  <a:pt x="5574194" y="0"/>
                  <a:pt x="5608320" y="34126"/>
                  <a:pt x="5608320" y="76223"/>
                </a:cubicBezTo>
                <a:lnTo>
                  <a:pt x="5608320" y="5046322"/>
                </a:lnTo>
                <a:cubicBezTo>
                  <a:pt x="5608320" y="5088419"/>
                  <a:pt x="5574194" y="5122545"/>
                  <a:pt x="5532097" y="5122545"/>
                </a:cubicBezTo>
                <a:lnTo>
                  <a:pt x="76223" y="5122545"/>
                </a:lnTo>
                <a:cubicBezTo>
                  <a:pt x="34126" y="5122545"/>
                  <a:pt x="0" y="5088419"/>
                  <a:pt x="0" y="5046322"/>
                </a:cubicBezTo>
                <a:lnTo>
                  <a:pt x="0" y="76223"/>
                </a:lnTo>
                <a:cubicBezTo>
                  <a:pt x="0" y="34155"/>
                  <a:pt x="34155" y="0"/>
                  <a:pt x="76223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2932" y="158496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71438" y="23812"/>
                </a:moveTo>
                <a:cubicBezTo>
                  <a:pt x="71438" y="17227"/>
                  <a:pt x="76758" y="11906"/>
                  <a:pt x="83344" y="11906"/>
                </a:cubicBezTo>
                <a:lnTo>
                  <a:pt x="107156" y="11906"/>
                </a:lnTo>
                <a:cubicBezTo>
                  <a:pt x="113742" y="11906"/>
                  <a:pt x="119063" y="17227"/>
                  <a:pt x="119063" y="23812"/>
                </a:cubicBezTo>
                <a:lnTo>
                  <a:pt x="119063" y="47625"/>
                </a:lnTo>
                <a:cubicBezTo>
                  <a:pt x="119063" y="54211"/>
                  <a:pt x="113742" y="59531"/>
                  <a:pt x="107156" y="59531"/>
                </a:cubicBezTo>
                <a:lnTo>
                  <a:pt x="104180" y="59531"/>
                </a:lnTo>
                <a:lnTo>
                  <a:pt x="104180" y="83344"/>
                </a:lnTo>
                <a:lnTo>
                  <a:pt x="148828" y="83344"/>
                </a:lnTo>
                <a:cubicBezTo>
                  <a:pt x="163637" y="83344"/>
                  <a:pt x="175617" y="95324"/>
                  <a:pt x="175617" y="110133"/>
                </a:cubicBezTo>
                <a:lnTo>
                  <a:pt x="175617" y="130969"/>
                </a:lnTo>
                <a:lnTo>
                  <a:pt x="178594" y="130969"/>
                </a:lnTo>
                <a:cubicBezTo>
                  <a:pt x="185179" y="130969"/>
                  <a:pt x="190500" y="136289"/>
                  <a:pt x="190500" y="142875"/>
                </a:cubicBezTo>
                <a:lnTo>
                  <a:pt x="190500" y="166688"/>
                </a:lnTo>
                <a:cubicBezTo>
                  <a:pt x="190500" y="173273"/>
                  <a:pt x="185179" y="178594"/>
                  <a:pt x="178594" y="178594"/>
                </a:cubicBezTo>
                <a:lnTo>
                  <a:pt x="154781" y="178594"/>
                </a:lnTo>
                <a:cubicBezTo>
                  <a:pt x="148196" y="178594"/>
                  <a:pt x="142875" y="173273"/>
                  <a:pt x="142875" y="166688"/>
                </a:cubicBezTo>
                <a:lnTo>
                  <a:pt x="142875" y="142875"/>
                </a:lnTo>
                <a:cubicBezTo>
                  <a:pt x="142875" y="136289"/>
                  <a:pt x="148196" y="130969"/>
                  <a:pt x="154781" y="130969"/>
                </a:cubicBezTo>
                <a:lnTo>
                  <a:pt x="157758" y="130969"/>
                </a:lnTo>
                <a:lnTo>
                  <a:pt x="157758" y="110133"/>
                </a:lnTo>
                <a:cubicBezTo>
                  <a:pt x="157758" y="105184"/>
                  <a:pt x="153777" y="101203"/>
                  <a:pt x="148828" y="101203"/>
                </a:cubicBezTo>
                <a:lnTo>
                  <a:pt x="104180" y="101203"/>
                </a:lnTo>
                <a:lnTo>
                  <a:pt x="104180" y="130969"/>
                </a:lnTo>
                <a:lnTo>
                  <a:pt x="107156" y="130969"/>
                </a:lnTo>
                <a:cubicBezTo>
                  <a:pt x="113742" y="130969"/>
                  <a:pt x="119063" y="136289"/>
                  <a:pt x="119063" y="142875"/>
                </a:cubicBezTo>
                <a:lnTo>
                  <a:pt x="119063" y="166688"/>
                </a:lnTo>
                <a:cubicBezTo>
                  <a:pt x="119063" y="173273"/>
                  <a:pt x="113742" y="178594"/>
                  <a:pt x="107156" y="178594"/>
                </a:cubicBezTo>
                <a:lnTo>
                  <a:pt x="83344" y="178594"/>
                </a:lnTo>
                <a:cubicBezTo>
                  <a:pt x="76758" y="178594"/>
                  <a:pt x="71438" y="173273"/>
                  <a:pt x="71438" y="166688"/>
                </a:cubicBezTo>
                <a:lnTo>
                  <a:pt x="71438" y="142875"/>
                </a:lnTo>
                <a:cubicBezTo>
                  <a:pt x="71438" y="136289"/>
                  <a:pt x="76758" y="130969"/>
                  <a:pt x="83344" y="130969"/>
                </a:cubicBezTo>
                <a:lnTo>
                  <a:pt x="86320" y="130969"/>
                </a:lnTo>
                <a:lnTo>
                  <a:pt x="86320" y="101203"/>
                </a:lnTo>
                <a:lnTo>
                  <a:pt x="41672" y="101203"/>
                </a:lnTo>
                <a:cubicBezTo>
                  <a:pt x="36723" y="101203"/>
                  <a:pt x="32742" y="105184"/>
                  <a:pt x="32742" y="110133"/>
                </a:cubicBezTo>
                <a:lnTo>
                  <a:pt x="32742" y="130969"/>
                </a:lnTo>
                <a:lnTo>
                  <a:pt x="35719" y="130969"/>
                </a:lnTo>
                <a:cubicBezTo>
                  <a:pt x="42304" y="130969"/>
                  <a:pt x="47625" y="136289"/>
                  <a:pt x="47625" y="142875"/>
                </a:cubicBezTo>
                <a:lnTo>
                  <a:pt x="47625" y="166688"/>
                </a:lnTo>
                <a:cubicBezTo>
                  <a:pt x="47625" y="173273"/>
                  <a:pt x="42304" y="178594"/>
                  <a:pt x="35719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42875"/>
                </a:lnTo>
                <a:cubicBezTo>
                  <a:pt x="0" y="136289"/>
                  <a:pt x="5321" y="130969"/>
                  <a:pt x="11906" y="130969"/>
                </a:cubicBezTo>
                <a:lnTo>
                  <a:pt x="14883" y="130969"/>
                </a:lnTo>
                <a:lnTo>
                  <a:pt x="14883" y="110133"/>
                </a:lnTo>
                <a:cubicBezTo>
                  <a:pt x="14883" y="95324"/>
                  <a:pt x="26863" y="83344"/>
                  <a:pt x="41672" y="83344"/>
                </a:cubicBezTo>
                <a:lnTo>
                  <a:pt x="86320" y="83344"/>
                </a:lnTo>
                <a:lnTo>
                  <a:pt x="86320" y="59531"/>
                </a:lnTo>
                <a:lnTo>
                  <a:pt x="83344" y="59531"/>
                </a:lnTo>
                <a:cubicBezTo>
                  <a:pt x="76758" y="59531"/>
                  <a:pt x="71438" y="54211"/>
                  <a:pt x="71438" y="47625"/>
                </a:cubicBezTo>
                <a:lnTo>
                  <a:pt x="71438" y="23812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817245" y="1546864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GitFlow Branch Structure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79120" y="1965964"/>
            <a:ext cx="5219700" cy="762000"/>
          </a:xfrm>
          <a:custGeom>
            <a:avLst/>
            <a:gdLst/>
            <a:ahLst/>
            <a:cxnLst/>
            <a:rect l="l" t="t" r="r" b="b"/>
            <a:pathLst>
              <a:path w="5219700" h="7620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685800"/>
                </a:lnTo>
                <a:cubicBezTo>
                  <a:pt x="5219700" y="727856"/>
                  <a:pt x="5185556" y="762000"/>
                  <a:pt x="514350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93420" y="2080264"/>
            <a:ext cx="514350" cy="266700"/>
          </a:xfrm>
          <a:custGeom>
            <a:avLst/>
            <a:gdLst/>
            <a:ahLst/>
            <a:cxnLst/>
            <a:rect l="l" t="t" r="r" b="b"/>
            <a:pathLst>
              <a:path w="514350" h="266700">
                <a:moveTo>
                  <a:pt x="38101" y="0"/>
                </a:moveTo>
                <a:lnTo>
                  <a:pt x="476249" y="0"/>
                </a:lnTo>
                <a:cubicBezTo>
                  <a:pt x="497292" y="0"/>
                  <a:pt x="514350" y="17058"/>
                  <a:pt x="514350" y="38101"/>
                </a:cubicBezTo>
                <a:lnTo>
                  <a:pt x="514350" y="228599"/>
                </a:lnTo>
                <a:cubicBezTo>
                  <a:pt x="514350" y="249628"/>
                  <a:pt x="497278" y="266700"/>
                  <a:pt x="4762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0" name="Text 8"/>
          <p:cNvSpPr/>
          <p:nvPr/>
        </p:nvSpPr>
        <p:spPr>
          <a:xfrm>
            <a:off x="693420" y="2080264"/>
            <a:ext cx="5810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main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20165" y="2118364"/>
            <a:ext cx="1409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Production-ready code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93420" y="2423164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Always stable, tagged releases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9120" y="2842264"/>
            <a:ext cx="5219700" cy="762000"/>
          </a:xfrm>
          <a:custGeom>
            <a:avLst/>
            <a:gdLst/>
            <a:ahLst/>
            <a:cxnLst/>
            <a:rect l="l" t="t" r="r" b="b"/>
            <a:pathLst>
              <a:path w="5219700" h="7620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685800"/>
                </a:lnTo>
                <a:cubicBezTo>
                  <a:pt x="5219700" y="727856"/>
                  <a:pt x="5185556" y="762000"/>
                  <a:pt x="514350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693420" y="2956564"/>
            <a:ext cx="695325" cy="266700"/>
          </a:xfrm>
          <a:custGeom>
            <a:avLst/>
            <a:gdLst/>
            <a:ahLst/>
            <a:cxnLst/>
            <a:rect l="l" t="t" r="r" b="b"/>
            <a:pathLst>
              <a:path w="695325" h="266700">
                <a:moveTo>
                  <a:pt x="38101" y="0"/>
                </a:moveTo>
                <a:lnTo>
                  <a:pt x="657224" y="0"/>
                </a:lnTo>
                <a:cubicBezTo>
                  <a:pt x="678267" y="0"/>
                  <a:pt x="695325" y="17058"/>
                  <a:pt x="695325" y="38101"/>
                </a:cubicBezTo>
                <a:lnTo>
                  <a:pt x="695325" y="228599"/>
                </a:lnTo>
                <a:cubicBezTo>
                  <a:pt x="695325" y="249628"/>
                  <a:pt x="678253" y="266700"/>
                  <a:pt x="65722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5" name="Text 13"/>
          <p:cNvSpPr/>
          <p:nvPr/>
        </p:nvSpPr>
        <p:spPr>
          <a:xfrm>
            <a:off x="693420" y="2956564"/>
            <a:ext cx="76200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develop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03640" y="2994664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Integration branch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3420" y="3299464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Latest development changes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9120" y="3718564"/>
            <a:ext cx="5219700" cy="762000"/>
          </a:xfrm>
          <a:custGeom>
            <a:avLst/>
            <a:gdLst/>
            <a:ahLst/>
            <a:cxnLst/>
            <a:rect l="l" t="t" r="r" b="b"/>
            <a:pathLst>
              <a:path w="5219700" h="7620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685800"/>
                </a:lnTo>
                <a:cubicBezTo>
                  <a:pt x="5219700" y="727856"/>
                  <a:pt x="5185556" y="762000"/>
                  <a:pt x="514350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93420" y="3832864"/>
            <a:ext cx="752475" cy="266700"/>
          </a:xfrm>
          <a:custGeom>
            <a:avLst/>
            <a:gdLst/>
            <a:ahLst/>
            <a:cxnLst/>
            <a:rect l="l" t="t" r="r" b="b"/>
            <a:pathLst>
              <a:path w="752475" h="266700">
                <a:moveTo>
                  <a:pt x="38101" y="0"/>
                </a:moveTo>
                <a:lnTo>
                  <a:pt x="714374" y="0"/>
                </a:lnTo>
                <a:cubicBezTo>
                  <a:pt x="735417" y="0"/>
                  <a:pt x="752475" y="17058"/>
                  <a:pt x="752475" y="38101"/>
                </a:cubicBezTo>
                <a:lnTo>
                  <a:pt x="752475" y="228599"/>
                </a:lnTo>
                <a:cubicBezTo>
                  <a:pt x="752475" y="249628"/>
                  <a:pt x="735403" y="266700"/>
                  <a:pt x="71437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0" name="Text 18"/>
          <p:cNvSpPr/>
          <p:nvPr/>
        </p:nvSpPr>
        <p:spPr>
          <a:xfrm>
            <a:off x="693420" y="3832864"/>
            <a:ext cx="8191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feature/*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557338" y="3870964"/>
            <a:ext cx="838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New features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93420" y="4175764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 from develop, merge back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579120" y="4594864"/>
            <a:ext cx="5219700" cy="762000"/>
          </a:xfrm>
          <a:custGeom>
            <a:avLst/>
            <a:gdLst/>
            <a:ahLst/>
            <a:cxnLst/>
            <a:rect l="l" t="t" r="r" b="b"/>
            <a:pathLst>
              <a:path w="5219700" h="7620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685800"/>
                </a:lnTo>
                <a:cubicBezTo>
                  <a:pt x="5219700" y="727856"/>
                  <a:pt x="5185556" y="762000"/>
                  <a:pt x="514350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693420" y="4709164"/>
            <a:ext cx="752475" cy="266700"/>
          </a:xfrm>
          <a:custGeom>
            <a:avLst/>
            <a:gdLst/>
            <a:ahLst/>
            <a:cxnLst/>
            <a:rect l="l" t="t" r="r" b="b"/>
            <a:pathLst>
              <a:path w="752475" h="266700">
                <a:moveTo>
                  <a:pt x="38101" y="0"/>
                </a:moveTo>
                <a:lnTo>
                  <a:pt x="714374" y="0"/>
                </a:lnTo>
                <a:cubicBezTo>
                  <a:pt x="735417" y="0"/>
                  <a:pt x="752475" y="17058"/>
                  <a:pt x="752475" y="38101"/>
                </a:cubicBezTo>
                <a:lnTo>
                  <a:pt x="752475" y="228599"/>
                </a:lnTo>
                <a:cubicBezTo>
                  <a:pt x="752475" y="249628"/>
                  <a:pt x="735403" y="266700"/>
                  <a:pt x="71437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5" name="Text 23"/>
          <p:cNvSpPr/>
          <p:nvPr/>
        </p:nvSpPr>
        <p:spPr>
          <a:xfrm>
            <a:off x="693420" y="4709164"/>
            <a:ext cx="8191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release/*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562814" y="4747264"/>
            <a:ext cx="12096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Release preparation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93420" y="5052064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 from develop, merge to main &amp; develop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579120" y="5471164"/>
            <a:ext cx="5219700" cy="762000"/>
          </a:xfrm>
          <a:custGeom>
            <a:avLst/>
            <a:gdLst/>
            <a:ahLst/>
            <a:cxnLst/>
            <a:rect l="l" t="t" r="r" b="b"/>
            <a:pathLst>
              <a:path w="5219700" h="7620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685800"/>
                </a:lnTo>
                <a:cubicBezTo>
                  <a:pt x="5219700" y="727856"/>
                  <a:pt x="5185556" y="762000"/>
                  <a:pt x="5143500" y="762000"/>
                </a:cubicBezTo>
                <a:lnTo>
                  <a:pt x="76200" y="762000"/>
                </a:lnTo>
                <a:cubicBezTo>
                  <a:pt x="34144" y="762000"/>
                  <a:pt x="0" y="727856"/>
                  <a:pt x="0" y="6858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693420" y="5585464"/>
            <a:ext cx="676275" cy="266700"/>
          </a:xfrm>
          <a:custGeom>
            <a:avLst/>
            <a:gdLst/>
            <a:ahLst/>
            <a:cxnLst/>
            <a:rect l="l" t="t" r="r" b="b"/>
            <a:pathLst>
              <a:path w="676275" h="266700">
                <a:moveTo>
                  <a:pt x="38101" y="0"/>
                </a:moveTo>
                <a:lnTo>
                  <a:pt x="638174" y="0"/>
                </a:lnTo>
                <a:cubicBezTo>
                  <a:pt x="659217" y="0"/>
                  <a:pt x="676275" y="17058"/>
                  <a:pt x="676275" y="38101"/>
                </a:cubicBezTo>
                <a:lnTo>
                  <a:pt x="676275" y="228599"/>
                </a:lnTo>
                <a:cubicBezTo>
                  <a:pt x="676275" y="249628"/>
                  <a:pt x="659203" y="266700"/>
                  <a:pt x="63817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0" name="Text 28"/>
          <p:cNvSpPr/>
          <p:nvPr/>
        </p:nvSpPr>
        <p:spPr>
          <a:xfrm>
            <a:off x="693420" y="5585464"/>
            <a:ext cx="7429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hotfix/*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1479352" y="5623564"/>
            <a:ext cx="14192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Urgent production fixes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693420" y="5928364"/>
            <a:ext cx="5057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 from main, merge to main &amp; develop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6195060" y="1352556"/>
            <a:ext cx="5608320" cy="2579370"/>
          </a:xfrm>
          <a:custGeom>
            <a:avLst/>
            <a:gdLst/>
            <a:ahLst/>
            <a:cxnLst/>
            <a:rect l="l" t="t" r="r" b="b"/>
            <a:pathLst>
              <a:path w="5608320" h="2579370">
                <a:moveTo>
                  <a:pt x="76195" y="0"/>
                </a:moveTo>
                <a:lnTo>
                  <a:pt x="5532125" y="0"/>
                </a:lnTo>
                <a:cubicBezTo>
                  <a:pt x="5574207" y="0"/>
                  <a:pt x="5608320" y="34113"/>
                  <a:pt x="5608320" y="76195"/>
                </a:cubicBezTo>
                <a:lnTo>
                  <a:pt x="5608320" y="2503175"/>
                </a:lnTo>
                <a:cubicBezTo>
                  <a:pt x="5608320" y="2545257"/>
                  <a:pt x="5574207" y="2579370"/>
                  <a:pt x="5532125" y="2579370"/>
                </a:cubicBezTo>
                <a:lnTo>
                  <a:pt x="76195" y="2579370"/>
                </a:lnTo>
                <a:cubicBezTo>
                  <a:pt x="34113" y="2579370"/>
                  <a:pt x="0" y="2545257"/>
                  <a:pt x="0" y="250317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413182" y="1594489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168302" y="50430"/>
                </a:moveTo>
                <a:lnTo>
                  <a:pt x="136155" y="82577"/>
                </a:lnTo>
                <a:cubicBezTo>
                  <a:pt x="133075" y="85658"/>
                  <a:pt x="128487" y="86562"/>
                  <a:pt x="124469" y="84888"/>
                </a:cubicBezTo>
                <a:cubicBezTo>
                  <a:pt x="120450" y="83214"/>
                  <a:pt x="117872" y="79329"/>
                  <a:pt x="117872" y="75009"/>
                </a:cubicBezTo>
                <a:lnTo>
                  <a:pt x="117872" y="53578"/>
                </a:lnTo>
                <a:lnTo>
                  <a:pt x="10716" y="53578"/>
                </a:lnTo>
                <a:cubicBezTo>
                  <a:pt x="4789" y="53578"/>
                  <a:pt x="0" y="48790"/>
                  <a:pt x="0" y="42863"/>
                </a:cubicBezTo>
                <a:cubicBezTo>
                  <a:pt x="0" y="36935"/>
                  <a:pt x="4789" y="32147"/>
                  <a:pt x="10716" y="32147"/>
                </a:cubicBezTo>
                <a:lnTo>
                  <a:pt x="117872" y="32147"/>
                </a:lnTo>
                <a:lnTo>
                  <a:pt x="117872" y="10716"/>
                </a:lnTo>
                <a:cubicBezTo>
                  <a:pt x="117872" y="6396"/>
                  <a:pt x="120484" y="2478"/>
                  <a:pt x="124502" y="804"/>
                </a:cubicBezTo>
                <a:cubicBezTo>
                  <a:pt x="128521" y="-871"/>
                  <a:pt x="133108" y="67"/>
                  <a:pt x="136189" y="3114"/>
                </a:cubicBezTo>
                <a:lnTo>
                  <a:pt x="168336" y="35261"/>
                </a:lnTo>
                <a:cubicBezTo>
                  <a:pt x="172522" y="39447"/>
                  <a:pt x="172522" y="46245"/>
                  <a:pt x="168336" y="50430"/>
                </a:cubicBezTo>
                <a:close/>
                <a:moveTo>
                  <a:pt x="35261" y="168302"/>
                </a:moveTo>
                <a:lnTo>
                  <a:pt x="3114" y="136155"/>
                </a:lnTo>
                <a:cubicBezTo>
                  <a:pt x="-1072" y="131970"/>
                  <a:pt x="-1072" y="125172"/>
                  <a:pt x="3114" y="120986"/>
                </a:cubicBezTo>
                <a:lnTo>
                  <a:pt x="35261" y="88839"/>
                </a:lnTo>
                <a:cubicBezTo>
                  <a:pt x="38342" y="85758"/>
                  <a:pt x="42929" y="84854"/>
                  <a:pt x="46948" y="86529"/>
                </a:cubicBezTo>
                <a:cubicBezTo>
                  <a:pt x="50966" y="88203"/>
                  <a:pt x="53578" y="92121"/>
                  <a:pt x="53578" y="96441"/>
                </a:cubicBezTo>
                <a:lnTo>
                  <a:pt x="53578" y="117872"/>
                </a:lnTo>
                <a:lnTo>
                  <a:pt x="160734" y="117872"/>
                </a:lnTo>
                <a:cubicBezTo>
                  <a:pt x="166661" y="117872"/>
                  <a:pt x="171450" y="122660"/>
                  <a:pt x="171450" y="128588"/>
                </a:cubicBezTo>
                <a:cubicBezTo>
                  <a:pt x="171450" y="134515"/>
                  <a:pt x="166661" y="139303"/>
                  <a:pt x="160734" y="139303"/>
                </a:cubicBezTo>
                <a:lnTo>
                  <a:pt x="53578" y="139303"/>
                </a:lnTo>
                <a:lnTo>
                  <a:pt x="53578" y="160734"/>
                </a:lnTo>
                <a:cubicBezTo>
                  <a:pt x="53578" y="165054"/>
                  <a:pt x="50966" y="168972"/>
                  <a:pt x="46948" y="170646"/>
                </a:cubicBezTo>
                <a:cubicBezTo>
                  <a:pt x="42929" y="172321"/>
                  <a:pt x="38342" y="171383"/>
                  <a:pt x="35261" y="1683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5" name="Text 33"/>
          <p:cNvSpPr/>
          <p:nvPr/>
        </p:nvSpPr>
        <p:spPr>
          <a:xfrm>
            <a:off x="6608445" y="1546864"/>
            <a:ext cx="50863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GitFlow Workflow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389370" y="19659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7" name="Text 35"/>
          <p:cNvSpPr/>
          <p:nvPr/>
        </p:nvSpPr>
        <p:spPr>
          <a:xfrm>
            <a:off x="6356032" y="1965964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6808470" y="1965964"/>
            <a:ext cx="35242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Development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808470" y="2194564"/>
            <a:ext cx="3514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feature/* from develop → work → merge to develop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89370" y="24993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1" name="Text 39"/>
          <p:cNvSpPr/>
          <p:nvPr/>
        </p:nvSpPr>
        <p:spPr>
          <a:xfrm>
            <a:off x="6356032" y="2499364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42" name="Text 40"/>
          <p:cNvSpPr/>
          <p:nvPr/>
        </p:nvSpPr>
        <p:spPr>
          <a:xfrm>
            <a:off x="6808470" y="2499364"/>
            <a:ext cx="4076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Release Preparation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808470" y="2727964"/>
            <a:ext cx="4067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release/* from develop → finalize → merge to main &amp; develop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89370" y="30327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5" name="Text 43"/>
          <p:cNvSpPr/>
          <p:nvPr/>
        </p:nvSpPr>
        <p:spPr>
          <a:xfrm>
            <a:off x="6356032" y="3032764"/>
            <a:ext cx="3714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808470" y="3032764"/>
            <a:ext cx="35528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Hotfix Production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808470" y="3261364"/>
            <a:ext cx="3543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hotfix/* from main → fix → merge to main &amp; develop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195060" y="4088128"/>
            <a:ext cx="5608320" cy="1798320"/>
          </a:xfrm>
          <a:custGeom>
            <a:avLst/>
            <a:gdLst/>
            <a:ahLst/>
            <a:cxnLst/>
            <a:rect l="l" t="t" r="r" b="b"/>
            <a:pathLst>
              <a:path w="5608320" h="1798320">
                <a:moveTo>
                  <a:pt x="76195" y="0"/>
                </a:moveTo>
                <a:lnTo>
                  <a:pt x="5532125" y="0"/>
                </a:lnTo>
                <a:cubicBezTo>
                  <a:pt x="5574206" y="0"/>
                  <a:pt x="5608320" y="34114"/>
                  <a:pt x="5608320" y="76195"/>
                </a:cubicBezTo>
                <a:lnTo>
                  <a:pt x="5608320" y="1722125"/>
                </a:lnTo>
                <a:cubicBezTo>
                  <a:pt x="5608320" y="1764206"/>
                  <a:pt x="5574206" y="1798320"/>
                  <a:pt x="5532125" y="1798320"/>
                </a:cubicBezTo>
                <a:lnTo>
                  <a:pt x="76195" y="1798320"/>
                </a:lnTo>
                <a:cubicBezTo>
                  <a:pt x="34114" y="1798320"/>
                  <a:pt x="0" y="1764206"/>
                  <a:pt x="0" y="1722125"/>
                </a:cubicBezTo>
                <a:lnTo>
                  <a:pt x="0" y="76195"/>
                </a:lnTo>
                <a:cubicBezTo>
                  <a:pt x="0" y="34142"/>
                  <a:pt x="34142" y="0"/>
                  <a:pt x="7619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370320" y="4282446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101322" y="63311"/>
                </a:moveTo>
                <a:lnTo>
                  <a:pt x="77510" y="101411"/>
                </a:lnTo>
                <a:cubicBezTo>
                  <a:pt x="76260" y="103406"/>
                  <a:pt x="74116" y="104656"/>
                  <a:pt x="71765" y="104775"/>
                </a:cubicBezTo>
                <a:cubicBezTo>
                  <a:pt x="69413" y="104894"/>
                  <a:pt x="67151" y="103823"/>
                  <a:pt x="65752" y="101918"/>
                </a:cubicBezTo>
                <a:lnTo>
                  <a:pt x="51465" y="82867"/>
                </a:lnTo>
                <a:cubicBezTo>
                  <a:pt x="49084" y="79712"/>
                  <a:pt x="49738" y="75248"/>
                  <a:pt x="52894" y="72866"/>
                </a:cubicBezTo>
                <a:cubicBezTo>
                  <a:pt x="56049" y="70485"/>
                  <a:pt x="60514" y="71140"/>
                  <a:pt x="62895" y="74295"/>
                </a:cubicBezTo>
                <a:lnTo>
                  <a:pt x="70931" y="85011"/>
                </a:lnTo>
                <a:lnTo>
                  <a:pt x="89208" y="55751"/>
                </a:lnTo>
                <a:cubicBezTo>
                  <a:pt x="91291" y="52417"/>
                  <a:pt x="95696" y="51375"/>
                  <a:pt x="99060" y="53489"/>
                </a:cubicBezTo>
                <a:cubicBezTo>
                  <a:pt x="102424" y="55602"/>
                  <a:pt x="103436" y="59978"/>
                  <a:pt x="101322" y="633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0" name="Text 48"/>
          <p:cNvSpPr/>
          <p:nvPr/>
        </p:nvSpPr>
        <p:spPr>
          <a:xfrm>
            <a:off x="6541770" y="4244346"/>
            <a:ext cx="518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Pros &amp; Cons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351270" y="45872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Advantages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351270" y="48539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Structured releases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6351270" y="50825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Parallel development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51270" y="53111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Clear separation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351270" y="55397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Stable production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9058275" y="45872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Disadvantages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9058275" y="48539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Complex workflow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058275" y="50825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Many branches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9058275" y="53111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Slower releases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9058275" y="5539746"/>
            <a:ext cx="2657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Merge overhead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6195060" y="6046474"/>
            <a:ext cx="5608320" cy="426720"/>
          </a:xfrm>
          <a:custGeom>
            <a:avLst/>
            <a:gdLst/>
            <a:ahLst/>
            <a:cxnLst/>
            <a:rect l="l" t="t" r="r" b="b"/>
            <a:pathLst>
              <a:path w="5608320" h="426720">
                <a:moveTo>
                  <a:pt x="76199" y="0"/>
                </a:moveTo>
                <a:lnTo>
                  <a:pt x="5532121" y="0"/>
                </a:lnTo>
                <a:cubicBezTo>
                  <a:pt x="5574204" y="0"/>
                  <a:pt x="5608320" y="34116"/>
                  <a:pt x="5608320" y="76199"/>
                </a:cubicBezTo>
                <a:lnTo>
                  <a:pt x="5608320" y="350521"/>
                </a:lnTo>
                <a:cubicBezTo>
                  <a:pt x="5608320" y="392604"/>
                  <a:pt x="5574204" y="426720"/>
                  <a:pt x="5532121" y="426720"/>
                </a:cubicBezTo>
                <a:lnTo>
                  <a:pt x="76199" y="426720"/>
                </a:lnTo>
                <a:cubicBezTo>
                  <a:pt x="34144" y="426720"/>
                  <a:pt x="0" y="392576"/>
                  <a:pt x="0" y="350521"/>
                </a:cubicBezTo>
                <a:lnTo>
                  <a:pt x="0" y="76199"/>
                </a:lnTo>
                <a:cubicBezTo>
                  <a:pt x="0" y="34144"/>
                  <a:pt x="34144" y="0"/>
                  <a:pt x="7619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6348889" y="6187446"/>
            <a:ext cx="100013" cy="133350"/>
          </a:xfrm>
          <a:custGeom>
            <a:avLst/>
            <a:gdLst/>
            <a:ahLst/>
            <a:cxnLst/>
            <a:rect l="l" t="t" r="r" b="b"/>
            <a:pathLst>
              <a:path w="100013" h="133350">
                <a:moveTo>
                  <a:pt x="76286" y="100013"/>
                </a:moveTo>
                <a:cubicBezTo>
                  <a:pt x="78187" y="94204"/>
                  <a:pt x="81989" y="88943"/>
                  <a:pt x="86287" y="84412"/>
                </a:cubicBezTo>
                <a:cubicBezTo>
                  <a:pt x="94804" y="75452"/>
                  <a:pt x="100012" y="63341"/>
                  <a:pt x="100012" y="50006"/>
                </a:cubicBezTo>
                <a:cubicBezTo>
                  <a:pt x="100012" y="22399"/>
                  <a:pt x="77614" y="0"/>
                  <a:pt x="50006" y="0"/>
                </a:cubicBezTo>
                <a:cubicBezTo>
                  <a:pt x="22399" y="0"/>
                  <a:pt x="0" y="22399"/>
                  <a:pt x="0" y="50006"/>
                </a:cubicBezTo>
                <a:cubicBezTo>
                  <a:pt x="0" y="63341"/>
                  <a:pt x="5209" y="75452"/>
                  <a:pt x="13726" y="84412"/>
                </a:cubicBezTo>
                <a:cubicBezTo>
                  <a:pt x="18023" y="88943"/>
                  <a:pt x="21852" y="94204"/>
                  <a:pt x="23727" y="100013"/>
                </a:cubicBezTo>
                <a:lnTo>
                  <a:pt x="76260" y="100013"/>
                </a:lnTo>
                <a:close/>
                <a:moveTo>
                  <a:pt x="75009" y="112514"/>
                </a:moveTo>
                <a:lnTo>
                  <a:pt x="25003" y="112514"/>
                </a:lnTo>
                <a:lnTo>
                  <a:pt x="25003" y="116681"/>
                </a:lnTo>
                <a:cubicBezTo>
                  <a:pt x="25003" y="128193"/>
                  <a:pt x="34327" y="137517"/>
                  <a:pt x="45839" y="137517"/>
                </a:cubicBezTo>
                <a:lnTo>
                  <a:pt x="54173" y="137517"/>
                </a:lnTo>
                <a:cubicBezTo>
                  <a:pt x="65685" y="137517"/>
                  <a:pt x="75009" y="128193"/>
                  <a:pt x="75009" y="116681"/>
                </a:cubicBezTo>
                <a:lnTo>
                  <a:pt x="75009" y="112514"/>
                </a:lnTo>
                <a:close/>
                <a:moveTo>
                  <a:pt x="47923" y="29170"/>
                </a:moveTo>
                <a:cubicBezTo>
                  <a:pt x="37557" y="29170"/>
                  <a:pt x="29170" y="37557"/>
                  <a:pt x="29170" y="47923"/>
                </a:cubicBezTo>
                <a:cubicBezTo>
                  <a:pt x="29170" y="51387"/>
                  <a:pt x="26384" y="54173"/>
                  <a:pt x="22920" y="54173"/>
                </a:cubicBezTo>
                <a:cubicBezTo>
                  <a:pt x="19456" y="54173"/>
                  <a:pt x="16669" y="51387"/>
                  <a:pt x="16669" y="47923"/>
                </a:cubicBezTo>
                <a:cubicBezTo>
                  <a:pt x="16669" y="30655"/>
                  <a:pt x="30655" y="16669"/>
                  <a:pt x="47923" y="16669"/>
                </a:cubicBezTo>
                <a:cubicBezTo>
                  <a:pt x="51387" y="16669"/>
                  <a:pt x="54173" y="19456"/>
                  <a:pt x="54173" y="22920"/>
                </a:cubicBezTo>
                <a:cubicBezTo>
                  <a:pt x="54173" y="26384"/>
                  <a:pt x="51387" y="29170"/>
                  <a:pt x="47923" y="2917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63" name="Text 61"/>
          <p:cNvSpPr/>
          <p:nvPr/>
        </p:nvSpPr>
        <p:spPr>
          <a:xfrm>
            <a:off x="6541770" y="6164582"/>
            <a:ext cx="5210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Teams with scheduled releases, enterprise projects, multiple versions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855470" cy="312420"/>
          </a:xfrm>
          <a:custGeom>
            <a:avLst/>
            <a:gdLst/>
            <a:ahLst/>
            <a:cxnLst/>
            <a:rect l="l" t="t" r="r" b="b"/>
            <a:pathLst>
              <a:path w="1855470" h="312420">
                <a:moveTo>
                  <a:pt x="156210" y="0"/>
                </a:moveTo>
                <a:lnTo>
                  <a:pt x="1699260" y="0"/>
                </a:lnTo>
                <a:cubicBezTo>
                  <a:pt x="1785532" y="0"/>
                  <a:pt x="1855470" y="69938"/>
                  <a:pt x="1855470" y="156210"/>
                </a:cubicBezTo>
                <a:lnTo>
                  <a:pt x="1855470" y="156210"/>
                </a:lnTo>
                <a:cubicBezTo>
                  <a:pt x="1855470" y="242482"/>
                  <a:pt x="1785532" y="312420"/>
                  <a:pt x="1699260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46"/>
            <a:ext cx="160734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Modern Workflows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4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GitHub Flow &amp; Trunk-Based Development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56"/>
            <a:ext cx="5608320" cy="4455795"/>
          </a:xfrm>
          <a:custGeom>
            <a:avLst/>
            <a:gdLst/>
            <a:ahLst/>
            <a:cxnLst/>
            <a:rect l="l" t="t" r="r" b="b"/>
            <a:pathLst>
              <a:path w="5608320" h="4455795">
                <a:moveTo>
                  <a:pt x="76194" y="0"/>
                </a:moveTo>
                <a:lnTo>
                  <a:pt x="5532126" y="0"/>
                </a:lnTo>
                <a:cubicBezTo>
                  <a:pt x="5574207" y="0"/>
                  <a:pt x="5608320" y="34113"/>
                  <a:pt x="5608320" y="76194"/>
                </a:cubicBezTo>
                <a:lnTo>
                  <a:pt x="5608320" y="4379601"/>
                </a:lnTo>
                <a:cubicBezTo>
                  <a:pt x="5608320" y="4421682"/>
                  <a:pt x="5574207" y="4455795"/>
                  <a:pt x="5532126" y="4455795"/>
                </a:cubicBezTo>
                <a:lnTo>
                  <a:pt x="76194" y="4455795"/>
                </a:lnTo>
                <a:cubicBezTo>
                  <a:pt x="34113" y="4455795"/>
                  <a:pt x="0" y="4421682"/>
                  <a:pt x="0" y="4379601"/>
                </a:cubicBezTo>
                <a:lnTo>
                  <a:pt x="0" y="76194"/>
                </a:lnTo>
                <a:cubicBezTo>
                  <a:pt x="0" y="34141"/>
                  <a:pt x="34141" y="0"/>
                  <a:pt x="76194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2932" y="1584964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64703" y="147861"/>
                </a:moveTo>
                <a:cubicBezTo>
                  <a:pt x="64703" y="148605"/>
                  <a:pt x="63847" y="149200"/>
                  <a:pt x="62768" y="149200"/>
                </a:cubicBezTo>
                <a:cubicBezTo>
                  <a:pt x="61540" y="149312"/>
                  <a:pt x="60685" y="148717"/>
                  <a:pt x="60685" y="147861"/>
                </a:cubicBezTo>
                <a:cubicBezTo>
                  <a:pt x="60685" y="147117"/>
                  <a:pt x="61540" y="146521"/>
                  <a:pt x="62619" y="146521"/>
                </a:cubicBezTo>
                <a:cubicBezTo>
                  <a:pt x="63736" y="146410"/>
                  <a:pt x="64703" y="147005"/>
                  <a:pt x="64703" y="147861"/>
                </a:cubicBezTo>
                <a:close/>
                <a:moveTo>
                  <a:pt x="53132" y="146186"/>
                </a:moveTo>
                <a:cubicBezTo>
                  <a:pt x="52871" y="146931"/>
                  <a:pt x="53615" y="147786"/>
                  <a:pt x="54732" y="148010"/>
                </a:cubicBezTo>
                <a:cubicBezTo>
                  <a:pt x="55699" y="148382"/>
                  <a:pt x="56815" y="148010"/>
                  <a:pt x="57038" y="147265"/>
                </a:cubicBezTo>
                <a:cubicBezTo>
                  <a:pt x="57262" y="146521"/>
                  <a:pt x="56555" y="145666"/>
                  <a:pt x="55438" y="145331"/>
                </a:cubicBezTo>
                <a:cubicBezTo>
                  <a:pt x="54471" y="145070"/>
                  <a:pt x="53392" y="145442"/>
                  <a:pt x="53132" y="146186"/>
                </a:cubicBezTo>
                <a:close/>
                <a:moveTo>
                  <a:pt x="69577" y="145554"/>
                </a:moveTo>
                <a:cubicBezTo>
                  <a:pt x="68498" y="145814"/>
                  <a:pt x="67754" y="146521"/>
                  <a:pt x="67866" y="147377"/>
                </a:cubicBezTo>
                <a:cubicBezTo>
                  <a:pt x="67977" y="148121"/>
                  <a:pt x="68945" y="148605"/>
                  <a:pt x="70061" y="148344"/>
                </a:cubicBezTo>
                <a:cubicBezTo>
                  <a:pt x="71140" y="148084"/>
                  <a:pt x="71884" y="147377"/>
                  <a:pt x="71772" y="146633"/>
                </a:cubicBezTo>
                <a:cubicBezTo>
                  <a:pt x="71661" y="145926"/>
                  <a:pt x="70656" y="145442"/>
                  <a:pt x="69577" y="145554"/>
                </a:cubicBezTo>
                <a:close/>
                <a:moveTo>
                  <a:pt x="94059" y="2977"/>
                </a:moveTo>
                <a:cubicBezTo>
                  <a:pt x="42453" y="2977"/>
                  <a:pt x="2977" y="42156"/>
                  <a:pt x="2977" y="93762"/>
                </a:cubicBezTo>
                <a:cubicBezTo>
                  <a:pt x="2977" y="135024"/>
                  <a:pt x="28947" y="170334"/>
                  <a:pt x="66042" y="182761"/>
                </a:cubicBezTo>
                <a:cubicBezTo>
                  <a:pt x="70805" y="183617"/>
                  <a:pt x="72479" y="180677"/>
                  <a:pt x="72479" y="178259"/>
                </a:cubicBezTo>
                <a:cubicBezTo>
                  <a:pt x="72479" y="175952"/>
                  <a:pt x="72368" y="163227"/>
                  <a:pt x="72368" y="155414"/>
                </a:cubicBezTo>
                <a:cubicBezTo>
                  <a:pt x="72368" y="155414"/>
                  <a:pt x="46323" y="160995"/>
                  <a:pt x="40853" y="144326"/>
                </a:cubicBezTo>
                <a:cubicBezTo>
                  <a:pt x="40853" y="144326"/>
                  <a:pt x="36612" y="133499"/>
                  <a:pt x="30510" y="130708"/>
                </a:cubicBezTo>
                <a:cubicBezTo>
                  <a:pt x="30510" y="130708"/>
                  <a:pt x="21989" y="124867"/>
                  <a:pt x="31105" y="124978"/>
                </a:cubicBezTo>
                <a:cubicBezTo>
                  <a:pt x="31105" y="124978"/>
                  <a:pt x="40370" y="125723"/>
                  <a:pt x="45467" y="134578"/>
                </a:cubicBezTo>
                <a:cubicBezTo>
                  <a:pt x="53615" y="148940"/>
                  <a:pt x="67270" y="144810"/>
                  <a:pt x="72591" y="142354"/>
                </a:cubicBezTo>
                <a:cubicBezTo>
                  <a:pt x="73447" y="136401"/>
                  <a:pt x="75865" y="132271"/>
                  <a:pt x="78544" y="129815"/>
                </a:cubicBezTo>
                <a:cubicBezTo>
                  <a:pt x="57745" y="127508"/>
                  <a:pt x="36761" y="124495"/>
                  <a:pt x="36761" y="88702"/>
                </a:cubicBezTo>
                <a:cubicBezTo>
                  <a:pt x="36761" y="78470"/>
                  <a:pt x="39588" y="73335"/>
                  <a:pt x="45541" y="66787"/>
                </a:cubicBezTo>
                <a:cubicBezTo>
                  <a:pt x="44574" y="64368"/>
                  <a:pt x="41411" y="54397"/>
                  <a:pt x="46509" y="41523"/>
                </a:cubicBezTo>
                <a:cubicBezTo>
                  <a:pt x="54285" y="39105"/>
                  <a:pt x="72182" y="51569"/>
                  <a:pt x="72182" y="51569"/>
                </a:cubicBezTo>
                <a:cubicBezTo>
                  <a:pt x="79623" y="49485"/>
                  <a:pt x="87623" y="48406"/>
                  <a:pt x="95548" y="48406"/>
                </a:cubicBezTo>
                <a:cubicBezTo>
                  <a:pt x="103473" y="48406"/>
                  <a:pt x="111472" y="49485"/>
                  <a:pt x="118914" y="51569"/>
                </a:cubicBezTo>
                <a:cubicBezTo>
                  <a:pt x="118914" y="51569"/>
                  <a:pt x="136810" y="39067"/>
                  <a:pt x="144587" y="41523"/>
                </a:cubicBezTo>
                <a:cubicBezTo>
                  <a:pt x="149684" y="54434"/>
                  <a:pt x="146521" y="64368"/>
                  <a:pt x="145554" y="66787"/>
                </a:cubicBezTo>
                <a:cubicBezTo>
                  <a:pt x="151507" y="73372"/>
                  <a:pt x="155153" y="78507"/>
                  <a:pt x="155153" y="88702"/>
                </a:cubicBezTo>
                <a:cubicBezTo>
                  <a:pt x="155153" y="124606"/>
                  <a:pt x="133238" y="127471"/>
                  <a:pt x="112440" y="129815"/>
                </a:cubicBezTo>
                <a:cubicBezTo>
                  <a:pt x="115863" y="132755"/>
                  <a:pt x="118765" y="138336"/>
                  <a:pt x="118765" y="147079"/>
                </a:cubicBezTo>
                <a:cubicBezTo>
                  <a:pt x="118765" y="159618"/>
                  <a:pt x="118653" y="175133"/>
                  <a:pt x="118653" y="178184"/>
                </a:cubicBezTo>
                <a:cubicBezTo>
                  <a:pt x="118653" y="180603"/>
                  <a:pt x="120365" y="183542"/>
                  <a:pt x="125090" y="182687"/>
                </a:cubicBezTo>
                <a:cubicBezTo>
                  <a:pt x="162297" y="170334"/>
                  <a:pt x="187523" y="135024"/>
                  <a:pt x="187523" y="93762"/>
                </a:cubicBezTo>
                <a:cubicBezTo>
                  <a:pt x="187523" y="42156"/>
                  <a:pt x="145666" y="2977"/>
                  <a:pt x="94059" y="2977"/>
                </a:cubicBezTo>
                <a:close/>
                <a:moveTo>
                  <a:pt x="39142" y="131304"/>
                </a:moveTo>
                <a:cubicBezTo>
                  <a:pt x="38658" y="131676"/>
                  <a:pt x="38770" y="132531"/>
                  <a:pt x="39402" y="133238"/>
                </a:cubicBezTo>
                <a:cubicBezTo>
                  <a:pt x="39998" y="133834"/>
                  <a:pt x="40853" y="134094"/>
                  <a:pt x="41337" y="133610"/>
                </a:cubicBezTo>
                <a:cubicBezTo>
                  <a:pt x="41821" y="133238"/>
                  <a:pt x="41709" y="132383"/>
                  <a:pt x="41077" y="131676"/>
                </a:cubicBezTo>
                <a:cubicBezTo>
                  <a:pt x="40481" y="131080"/>
                  <a:pt x="39625" y="130820"/>
                  <a:pt x="39142" y="131304"/>
                </a:cubicBezTo>
                <a:close/>
                <a:moveTo>
                  <a:pt x="35123" y="128290"/>
                </a:moveTo>
                <a:cubicBezTo>
                  <a:pt x="34863" y="128774"/>
                  <a:pt x="35235" y="129369"/>
                  <a:pt x="35979" y="129741"/>
                </a:cubicBezTo>
                <a:cubicBezTo>
                  <a:pt x="36575" y="130113"/>
                  <a:pt x="37319" y="130001"/>
                  <a:pt x="37579" y="129480"/>
                </a:cubicBezTo>
                <a:cubicBezTo>
                  <a:pt x="37840" y="128997"/>
                  <a:pt x="37467" y="128401"/>
                  <a:pt x="36723" y="128029"/>
                </a:cubicBezTo>
                <a:cubicBezTo>
                  <a:pt x="35979" y="127806"/>
                  <a:pt x="35384" y="127918"/>
                  <a:pt x="35123" y="128290"/>
                </a:cubicBezTo>
                <a:close/>
                <a:moveTo>
                  <a:pt x="47179" y="141536"/>
                </a:moveTo>
                <a:cubicBezTo>
                  <a:pt x="46583" y="142019"/>
                  <a:pt x="46806" y="143135"/>
                  <a:pt x="47662" y="143842"/>
                </a:cubicBezTo>
                <a:cubicBezTo>
                  <a:pt x="48518" y="144698"/>
                  <a:pt x="49597" y="144810"/>
                  <a:pt x="50081" y="144214"/>
                </a:cubicBezTo>
                <a:cubicBezTo>
                  <a:pt x="50564" y="143731"/>
                  <a:pt x="50341" y="142615"/>
                  <a:pt x="49597" y="141908"/>
                </a:cubicBezTo>
                <a:cubicBezTo>
                  <a:pt x="48778" y="141052"/>
                  <a:pt x="47662" y="140940"/>
                  <a:pt x="47179" y="141536"/>
                </a:cubicBezTo>
                <a:close/>
                <a:moveTo>
                  <a:pt x="42937" y="136066"/>
                </a:moveTo>
                <a:cubicBezTo>
                  <a:pt x="42342" y="136438"/>
                  <a:pt x="42342" y="137406"/>
                  <a:pt x="42937" y="138261"/>
                </a:cubicBezTo>
                <a:cubicBezTo>
                  <a:pt x="43532" y="139117"/>
                  <a:pt x="44537" y="139489"/>
                  <a:pt x="45021" y="139117"/>
                </a:cubicBezTo>
                <a:cubicBezTo>
                  <a:pt x="45616" y="138633"/>
                  <a:pt x="45616" y="137666"/>
                  <a:pt x="45021" y="136810"/>
                </a:cubicBezTo>
                <a:cubicBezTo>
                  <a:pt x="44500" y="135954"/>
                  <a:pt x="43532" y="135582"/>
                  <a:pt x="42937" y="13606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817245" y="1546864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GitHub Flow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79120" y="19659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lightweight, branch-based workflow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designed for teams practicing continuous deployment.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9120" y="2613664"/>
            <a:ext cx="5219700" cy="1219200"/>
          </a:xfrm>
          <a:custGeom>
            <a:avLst/>
            <a:gdLst/>
            <a:ahLst/>
            <a:cxnLst/>
            <a:rect l="l" t="t" r="r" b="b"/>
            <a:pathLst>
              <a:path w="5219700" h="1219200">
                <a:moveTo>
                  <a:pt x="76200" y="0"/>
                </a:moveTo>
                <a:lnTo>
                  <a:pt x="5143500" y="0"/>
                </a:lnTo>
                <a:cubicBezTo>
                  <a:pt x="5185556" y="0"/>
                  <a:pt x="5219700" y="34144"/>
                  <a:pt x="5219700" y="76200"/>
                </a:cubicBezTo>
                <a:lnTo>
                  <a:pt x="5219700" y="1143000"/>
                </a:lnTo>
                <a:cubicBezTo>
                  <a:pt x="5219700" y="1185056"/>
                  <a:pt x="5185556" y="1219200"/>
                  <a:pt x="5143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31520" y="2766064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Simple Structure: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31520" y="3070864"/>
            <a:ext cx="514350" cy="266700"/>
          </a:xfrm>
          <a:custGeom>
            <a:avLst/>
            <a:gdLst/>
            <a:ahLst/>
            <a:cxnLst/>
            <a:rect l="l" t="t" r="r" b="b"/>
            <a:pathLst>
              <a:path w="514350" h="266700">
                <a:moveTo>
                  <a:pt x="38101" y="0"/>
                </a:moveTo>
                <a:lnTo>
                  <a:pt x="476249" y="0"/>
                </a:lnTo>
                <a:cubicBezTo>
                  <a:pt x="497292" y="0"/>
                  <a:pt x="514350" y="17058"/>
                  <a:pt x="514350" y="38101"/>
                </a:cubicBezTo>
                <a:lnTo>
                  <a:pt x="514350" y="228599"/>
                </a:lnTo>
                <a:cubicBezTo>
                  <a:pt x="514350" y="249628"/>
                  <a:pt x="497278" y="266700"/>
                  <a:pt x="476249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10"/>
          <p:cNvSpPr/>
          <p:nvPr/>
        </p:nvSpPr>
        <p:spPr>
          <a:xfrm>
            <a:off x="731520" y="3070864"/>
            <a:ext cx="581025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1A1D21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main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320165" y="3108964"/>
            <a:ext cx="1162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Always deployable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31520" y="3413764"/>
            <a:ext cx="752475" cy="266700"/>
          </a:xfrm>
          <a:custGeom>
            <a:avLst/>
            <a:gdLst/>
            <a:ahLst/>
            <a:cxnLst/>
            <a:rect l="l" t="t" r="r" b="b"/>
            <a:pathLst>
              <a:path w="752475" h="266700">
                <a:moveTo>
                  <a:pt x="38101" y="0"/>
                </a:moveTo>
                <a:lnTo>
                  <a:pt x="714374" y="0"/>
                </a:lnTo>
                <a:cubicBezTo>
                  <a:pt x="735417" y="0"/>
                  <a:pt x="752475" y="17058"/>
                  <a:pt x="752475" y="38101"/>
                </a:cubicBezTo>
                <a:lnTo>
                  <a:pt x="752475" y="228599"/>
                </a:lnTo>
                <a:cubicBezTo>
                  <a:pt x="752475" y="249628"/>
                  <a:pt x="735403" y="266700"/>
                  <a:pt x="714374" y="266700"/>
                </a:cubicBezTo>
                <a:lnTo>
                  <a:pt x="38101" y="266700"/>
                </a:lnTo>
                <a:cubicBezTo>
                  <a:pt x="17058" y="266700"/>
                  <a:pt x="0" y="249642"/>
                  <a:pt x="0" y="228599"/>
                </a:cubicBezTo>
                <a:lnTo>
                  <a:pt x="0" y="38101"/>
                </a:lnTo>
                <a:cubicBezTo>
                  <a:pt x="0" y="17072"/>
                  <a:pt x="17072" y="0"/>
                  <a:pt x="38101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" y="3413764"/>
            <a:ext cx="819150" cy="266700"/>
          </a:xfrm>
          <a:prstGeom prst="rect">
            <a:avLst/>
          </a:prstGeom>
          <a:noFill/>
          <a:ln/>
        </p:spPr>
        <p:txBody>
          <a:bodyPr wrap="square" lIns="114300" tIns="38100" rIns="114300" bIns="3810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feature/*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557338" y="3451864"/>
            <a:ext cx="1285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Short-lived branches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07695" y="402336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8" name="Text 16"/>
          <p:cNvSpPr/>
          <p:nvPr/>
        </p:nvSpPr>
        <p:spPr>
          <a:xfrm>
            <a:off x="845820" y="3985264"/>
            <a:ext cx="1504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branch from main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607695" y="429006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0" name="Text 18"/>
          <p:cNvSpPr/>
          <p:nvPr/>
        </p:nvSpPr>
        <p:spPr>
          <a:xfrm>
            <a:off x="845820" y="4251964"/>
            <a:ext cx="838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Add commits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607695" y="455676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2" name="Text 20"/>
          <p:cNvSpPr/>
          <p:nvPr/>
        </p:nvSpPr>
        <p:spPr>
          <a:xfrm>
            <a:off x="845820" y="4518664"/>
            <a:ext cx="11239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Open Pull Request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607695" y="482346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4" name="Text 22"/>
          <p:cNvSpPr/>
          <p:nvPr/>
        </p:nvSpPr>
        <p:spPr>
          <a:xfrm>
            <a:off x="845820" y="4785364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Review and merge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607695" y="5090164"/>
            <a:ext cx="133350" cy="152400"/>
          </a:xfrm>
          <a:custGeom>
            <a:avLst/>
            <a:gdLst/>
            <a:ahLst/>
            <a:cxnLst/>
            <a:rect l="l" t="t" r="r" b="b"/>
            <a:pathLst>
              <a:path w="133350" h="152400">
                <a:moveTo>
                  <a:pt x="129421" y="20866"/>
                </a:moveTo>
                <a:cubicBezTo>
                  <a:pt x="133677" y="23961"/>
                  <a:pt x="134630" y="29914"/>
                  <a:pt x="131534" y="34171"/>
                </a:cubicBezTo>
                <a:lnTo>
                  <a:pt x="55334" y="138946"/>
                </a:lnTo>
                <a:cubicBezTo>
                  <a:pt x="53697" y="141208"/>
                  <a:pt x="51167" y="142607"/>
                  <a:pt x="48369" y="142845"/>
                </a:cubicBezTo>
                <a:cubicBezTo>
                  <a:pt x="45571" y="143083"/>
                  <a:pt x="42863" y="142042"/>
                  <a:pt x="40898" y="140077"/>
                </a:cubicBezTo>
                <a:lnTo>
                  <a:pt x="2798" y="101977"/>
                </a:lnTo>
                <a:cubicBezTo>
                  <a:pt x="-923" y="98256"/>
                  <a:pt x="-923" y="92214"/>
                  <a:pt x="2798" y="88493"/>
                </a:cubicBezTo>
                <a:cubicBezTo>
                  <a:pt x="6519" y="84773"/>
                  <a:pt x="12561" y="84773"/>
                  <a:pt x="16282" y="88493"/>
                </a:cubicBezTo>
                <a:lnTo>
                  <a:pt x="46494" y="118705"/>
                </a:lnTo>
                <a:lnTo>
                  <a:pt x="116145" y="22949"/>
                </a:lnTo>
                <a:cubicBezTo>
                  <a:pt x="119241" y="18693"/>
                  <a:pt x="125194" y="17740"/>
                  <a:pt x="129451" y="2083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6" name="Text 24"/>
          <p:cNvSpPr/>
          <p:nvPr/>
        </p:nvSpPr>
        <p:spPr>
          <a:xfrm>
            <a:off x="845820" y="5052064"/>
            <a:ext cx="12287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Deploy immediately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84810" y="5970274"/>
            <a:ext cx="5608320" cy="502920"/>
          </a:xfrm>
          <a:custGeom>
            <a:avLst/>
            <a:gdLst/>
            <a:ahLst/>
            <a:cxnLst/>
            <a:rect l="l" t="t" r="r" b="b"/>
            <a:pathLst>
              <a:path w="5608320" h="502920">
                <a:moveTo>
                  <a:pt x="76202" y="0"/>
                </a:moveTo>
                <a:lnTo>
                  <a:pt x="5532118" y="0"/>
                </a:lnTo>
                <a:cubicBezTo>
                  <a:pt x="5574203" y="0"/>
                  <a:pt x="5608320" y="34117"/>
                  <a:pt x="5608320" y="76202"/>
                </a:cubicBezTo>
                <a:lnTo>
                  <a:pt x="5608320" y="426718"/>
                </a:lnTo>
                <a:cubicBezTo>
                  <a:pt x="5608320" y="468803"/>
                  <a:pt x="5574203" y="502920"/>
                  <a:pt x="5532118" y="502920"/>
                </a:cubicBezTo>
                <a:lnTo>
                  <a:pt x="76202" y="502920"/>
                </a:lnTo>
                <a:cubicBezTo>
                  <a:pt x="34117" y="502920"/>
                  <a:pt x="0" y="468803"/>
                  <a:pt x="0" y="42671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0070" y="6149346"/>
            <a:ext cx="133350" cy="133350"/>
          </a:xfrm>
          <a:custGeom>
            <a:avLst/>
            <a:gdLst/>
            <a:ahLst/>
            <a:cxnLst/>
            <a:rect l="l" t="t" r="r" b="b"/>
            <a:pathLst>
              <a:path w="133350" h="133350">
                <a:moveTo>
                  <a:pt x="33337" y="83344"/>
                </a:moveTo>
                <a:lnTo>
                  <a:pt x="6381" y="83344"/>
                </a:lnTo>
                <a:cubicBezTo>
                  <a:pt x="-104" y="83344"/>
                  <a:pt x="-4089" y="76286"/>
                  <a:pt x="-755" y="70712"/>
                </a:cubicBezTo>
                <a:lnTo>
                  <a:pt x="13022" y="47740"/>
                </a:lnTo>
                <a:cubicBezTo>
                  <a:pt x="15288" y="43964"/>
                  <a:pt x="19351" y="41672"/>
                  <a:pt x="23753" y="41672"/>
                </a:cubicBezTo>
                <a:lnTo>
                  <a:pt x="48496" y="41672"/>
                </a:lnTo>
                <a:cubicBezTo>
                  <a:pt x="68316" y="8100"/>
                  <a:pt x="97877" y="6407"/>
                  <a:pt x="117645" y="9298"/>
                </a:cubicBezTo>
                <a:cubicBezTo>
                  <a:pt x="120979" y="9793"/>
                  <a:pt x="123583" y="12397"/>
                  <a:pt x="124052" y="15705"/>
                </a:cubicBezTo>
                <a:cubicBezTo>
                  <a:pt x="126943" y="35473"/>
                  <a:pt x="125250" y="65034"/>
                  <a:pt x="91678" y="84854"/>
                </a:cubicBezTo>
                <a:lnTo>
                  <a:pt x="91678" y="109597"/>
                </a:lnTo>
                <a:cubicBezTo>
                  <a:pt x="91678" y="113999"/>
                  <a:pt x="89386" y="118062"/>
                  <a:pt x="85610" y="120328"/>
                </a:cubicBezTo>
                <a:lnTo>
                  <a:pt x="62638" y="134105"/>
                </a:lnTo>
                <a:cubicBezTo>
                  <a:pt x="57090" y="137439"/>
                  <a:pt x="50006" y="133428"/>
                  <a:pt x="50006" y="126969"/>
                </a:cubicBezTo>
                <a:lnTo>
                  <a:pt x="50006" y="100013"/>
                </a:lnTo>
                <a:cubicBezTo>
                  <a:pt x="50006" y="90819"/>
                  <a:pt x="42531" y="83344"/>
                  <a:pt x="33337" y="83344"/>
                </a:cubicBezTo>
                <a:lnTo>
                  <a:pt x="33311" y="83344"/>
                </a:lnTo>
                <a:close/>
                <a:moveTo>
                  <a:pt x="104180" y="41672"/>
                </a:moveTo>
                <a:cubicBezTo>
                  <a:pt x="104180" y="34772"/>
                  <a:pt x="98578" y="29170"/>
                  <a:pt x="91678" y="29170"/>
                </a:cubicBezTo>
                <a:cubicBezTo>
                  <a:pt x="84778" y="29170"/>
                  <a:pt x="79177" y="34772"/>
                  <a:pt x="79177" y="41672"/>
                </a:cubicBezTo>
                <a:cubicBezTo>
                  <a:pt x="79177" y="48572"/>
                  <a:pt x="84778" y="54173"/>
                  <a:pt x="91678" y="54173"/>
                </a:cubicBezTo>
                <a:cubicBezTo>
                  <a:pt x="98578" y="54173"/>
                  <a:pt x="104180" y="48572"/>
                  <a:pt x="104180" y="416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9" name="Text 27"/>
          <p:cNvSpPr/>
          <p:nvPr/>
        </p:nvSpPr>
        <p:spPr>
          <a:xfrm>
            <a:off x="769620" y="6126482"/>
            <a:ext cx="5133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Web apps, CI/CD teams, fast iteration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6195060" y="1352556"/>
            <a:ext cx="5608320" cy="4455795"/>
          </a:xfrm>
          <a:custGeom>
            <a:avLst/>
            <a:gdLst/>
            <a:ahLst/>
            <a:cxnLst/>
            <a:rect l="l" t="t" r="r" b="b"/>
            <a:pathLst>
              <a:path w="5608320" h="4455795">
                <a:moveTo>
                  <a:pt x="76194" y="0"/>
                </a:moveTo>
                <a:lnTo>
                  <a:pt x="5532126" y="0"/>
                </a:lnTo>
                <a:cubicBezTo>
                  <a:pt x="5574207" y="0"/>
                  <a:pt x="5608320" y="34113"/>
                  <a:pt x="5608320" y="76194"/>
                </a:cubicBezTo>
                <a:lnTo>
                  <a:pt x="5608320" y="4379601"/>
                </a:lnTo>
                <a:cubicBezTo>
                  <a:pt x="5608320" y="4421682"/>
                  <a:pt x="5574207" y="4455795"/>
                  <a:pt x="5532126" y="4455795"/>
                </a:cubicBezTo>
                <a:lnTo>
                  <a:pt x="76194" y="4455795"/>
                </a:lnTo>
                <a:cubicBezTo>
                  <a:pt x="34113" y="4455795"/>
                  <a:pt x="0" y="4421682"/>
                  <a:pt x="0" y="4379601"/>
                </a:cubicBezTo>
                <a:lnTo>
                  <a:pt x="0" y="76194"/>
                </a:lnTo>
                <a:cubicBezTo>
                  <a:pt x="0" y="34141"/>
                  <a:pt x="34141" y="0"/>
                  <a:pt x="76194" y="0"/>
                </a:cubicBezTo>
                <a:close/>
              </a:path>
            </a:pathLst>
          </a:custGeom>
          <a:gradFill rotWithShape="1" flip="none">
            <a:gsLst>
              <a:gs pos="0">
                <a:srgbClr val="5F6B7A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5F6B7A">
                <a:alpha val="40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1276" y="1584964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34243" y="446"/>
                </a:moveTo>
                <a:cubicBezTo>
                  <a:pt x="127918" y="-1377"/>
                  <a:pt x="121332" y="2307"/>
                  <a:pt x="119509" y="8632"/>
                </a:cubicBezTo>
                <a:lnTo>
                  <a:pt x="71884" y="175320"/>
                </a:lnTo>
                <a:cubicBezTo>
                  <a:pt x="70061" y="181645"/>
                  <a:pt x="73744" y="188230"/>
                  <a:pt x="80070" y="190054"/>
                </a:cubicBezTo>
                <a:cubicBezTo>
                  <a:pt x="86395" y="191877"/>
                  <a:pt x="92980" y="188193"/>
                  <a:pt x="94804" y="181868"/>
                </a:cubicBezTo>
                <a:lnTo>
                  <a:pt x="142429" y="15180"/>
                </a:lnTo>
                <a:cubicBezTo>
                  <a:pt x="144252" y="8855"/>
                  <a:pt x="140568" y="2270"/>
                  <a:pt x="134243" y="446"/>
                </a:cubicBezTo>
                <a:close/>
                <a:moveTo>
                  <a:pt x="158279" y="51085"/>
                </a:moveTo>
                <a:cubicBezTo>
                  <a:pt x="153628" y="55736"/>
                  <a:pt x="153628" y="63289"/>
                  <a:pt x="158279" y="67940"/>
                </a:cubicBezTo>
                <a:lnTo>
                  <a:pt x="185589" y="95250"/>
                </a:lnTo>
                <a:lnTo>
                  <a:pt x="158279" y="122560"/>
                </a:lnTo>
                <a:cubicBezTo>
                  <a:pt x="153628" y="127211"/>
                  <a:pt x="153628" y="134764"/>
                  <a:pt x="158279" y="139415"/>
                </a:cubicBezTo>
                <a:cubicBezTo>
                  <a:pt x="162930" y="144066"/>
                  <a:pt x="170483" y="144066"/>
                  <a:pt x="175133" y="139415"/>
                </a:cubicBezTo>
                <a:lnTo>
                  <a:pt x="210852" y="103696"/>
                </a:lnTo>
                <a:cubicBezTo>
                  <a:pt x="215503" y="99045"/>
                  <a:pt x="215503" y="91492"/>
                  <a:pt x="210852" y="86841"/>
                </a:cubicBezTo>
                <a:lnTo>
                  <a:pt x="175133" y="51122"/>
                </a:lnTo>
                <a:cubicBezTo>
                  <a:pt x="170483" y="46472"/>
                  <a:pt x="162930" y="46472"/>
                  <a:pt x="158279" y="51122"/>
                </a:cubicBezTo>
                <a:close/>
                <a:moveTo>
                  <a:pt x="56071" y="51085"/>
                </a:moveTo>
                <a:cubicBezTo>
                  <a:pt x="51420" y="46434"/>
                  <a:pt x="43867" y="46434"/>
                  <a:pt x="39216" y="51085"/>
                </a:cubicBezTo>
                <a:lnTo>
                  <a:pt x="3497" y="86804"/>
                </a:lnTo>
                <a:cubicBezTo>
                  <a:pt x="-1153" y="91455"/>
                  <a:pt x="-1153" y="99008"/>
                  <a:pt x="3497" y="103659"/>
                </a:cubicBezTo>
                <a:lnTo>
                  <a:pt x="39216" y="139378"/>
                </a:lnTo>
                <a:cubicBezTo>
                  <a:pt x="43867" y="144028"/>
                  <a:pt x="51420" y="144028"/>
                  <a:pt x="56071" y="139378"/>
                </a:cubicBezTo>
                <a:cubicBezTo>
                  <a:pt x="60722" y="134727"/>
                  <a:pt x="60722" y="127174"/>
                  <a:pt x="56071" y="122523"/>
                </a:cubicBezTo>
                <a:lnTo>
                  <a:pt x="28761" y="95250"/>
                </a:lnTo>
                <a:lnTo>
                  <a:pt x="56034" y="67940"/>
                </a:lnTo>
                <a:cubicBezTo>
                  <a:pt x="60685" y="63289"/>
                  <a:pt x="60685" y="55736"/>
                  <a:pt x="56034" y="51085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2" name="Text 30"/>
          <p:cNvSpPr/>
          <p:nvPr/>
        </p:nvSpPr>
        <p:spPr>
          <a:xfrm>
            <a:off x="6627495" y="1546864"/>
            <a:ext cx="5076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Trunk-Based Development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389370" y="1965964"/>
            <a:ext cx="5295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All developers work on a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single branch (main)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with very short-lived feature branches (hours, not days).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89370" y="2613664"/>
            <a:ext cx="5219700" cy="1600200"/>
          </a:xfrm>
          <a:custGeom>
            <a:avLst/>
            <a:gdLst/>
            <a:ahLst/>
            <a:cxnLst/>
            <a:rect l="l" t="t" r="r" b="b"/>
            <a:pathLst>
              <a:path w="5219700" h="1600200">
                <a:moveTo>
                  <a:pt x="76202" y="0"/>
                </a:moveTo>
                <a:lnTo>
                  <a:pt x="5143498" y="0"/>
                </a:lnTo>
                <a:cubicBezTo>
                  <a:pt x="5185583" y="0"/>
                  <a:pt x="5219700" y="34117"/>
                  <a:pt x="5219700" y="76202"/>
                </a:cubicBezTo>
                <a:lnTo>
                  <a:pt x="5219700" y="1523998"/>
                </a:lnTo>
                <a:cubicBezTo>
                  <a:pt x="5219700" y="1566083"/>
                  <a:pt x="5185583" y="1600200"/>
                  <a:pt x="5143498" y="1600200"/>
                </a:cubicBezTo>
                <a:lnTo>
                  <a:pt x="76202" y="1600200"/>
                </a:lnTo>
                <a:cubicBezTo>
                  <a:pt x="34117" y="1600200"/>
                  <a:pt x="0" y="1566083"/>
                  <a:pt x="0" y="1523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541770" y="2766064"/>
            <a:ext cx="49911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Key Principles: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569154" y="31089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7" name="Text 35"/>
          <p:cNvSpPr/>
          <p:nvPr/>
        </p:nvSpPr>
        <p:spPr>
          <a:xfrm>
            <a:off x="6784657" y="3070864"/>
            <a:ext cx="2819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Frequent commits to main (multiple times daily)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569154" y="33756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9" name="Text 37"/>
          <p:cNvSpPr/>
          <p:nvPr/>
        </p:nvSpPr>
        <p:spPr>
          <a:xfrm>
            <a:off x="6784657" y="3337564"/>
            <a:ext cx="2085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Feature flags hide incomplete work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569154" y="36423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1" name="Text 39"/>
          <p:cNvSpPr/>
          <p:nvPr/>
        </p:nvSpPr>
        <p:spPr>
          <a:xfrm>
            <a:off x="6784657" y="3604264"/>
            <a:ext cx="123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Branches live &lt; 1 day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569154" y="3909064"/>
            <a:ext cx="116681" cy="133350"/>
          </a:xfrm>
          <a:custGeom>
            <a:avLst/>
            <a:gdLst/>
            <a:ahLst/>
            <a:cxnLst/>
            <a:rect l="l" t="t" r="r" b="b"/>
            <a:pathLst>
              <a:path w="116681" h="133350">
                <a:moveTo>
                  <a:pt x="113243" y="18257"/>
                </a:moveTo>
                <a:cubicBezTo>
                  <a:pt x="116968" y="20966"/>
                  <a:pt x="117801" y="26175"/>
                  <a:pt x="115093" y="29900"/>
                </a:cubicBezTo>
                <a:lnTo>
                  <a:pt x="48418" y="121578"/>
                </a:lnTo>
                <a:cubicBezTo>
                  <a:pt x="46985" y="123557"/>
                  <a:pt x="44771" y="124781"/>
                  <a:pt x="42323" y="124990"/>
                </a:cubicBezTo>
                <a:cubicBezTo>
                  <a:pt x="39875" y="125198"/>
                  <a:pt x="37505" y="124286"/>
                  <a:pt x="35786" y="122567"/>
                </a:cubicBezTo>
                <a:lnTo>
                  <a:pt x="2448" y="89230"/>
                </a:lnTo>
                <a:cubicBezTo>
                  <a:pt x="-807" y="85974"/>
                  <a:pt x="-807" y="80687"/>
                  <a:pt x="2448" y="77432"/>
                </a:cubicBezTo>
                <a:cubicBezTo>
                  <a:pt x="5704" y="74176"/>
                  <a:pt x="10991" y="74176"/>
                  <a:pt x="14247" y="77432"/>
                </a:cubicBezTo>
                <a:lnTo>
                  <a:pt x="40682" y="103867"/>
                </a:lnTo>
                <a:lnTo>
                  <a:pt x="101627" y="20081"/>
                </a:lnTo>
                <a:cubicBezTo>
                  <a:pt x="104336" y="16356"/>
                  <a:pt x="109545" y="15523"/>
                  <a:pt x="113269" y="1823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3" name="Text 41"/>
          <p:cNvSpPr/>
          <p:nvPr/>
        </p:nvSpPr>
        <p:spPr>
          <a:xfrm>
            <a:off x="6784657" y="3870964"/>
            <a:ext cx="18478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Strong CI/CD pipeline required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389370" y="4366264"/>
            <a:ext cx="2552700" cy="1219200"/>
          </a:xfrm>
          <a:custGeom>
            <a:avLst/>
            <a:gdLst/>
            <a:ahLst/>
            <a:cxnLst/>
            <a:rect l="l" t="t" r="r" b="b"/>
            <a:pathLst>
              <a:path w="2552700" h="1219200">
                <a:moveTo>
                  <a:pt x="76200" y="0"/>
                </a:moveTo>
                <a:lnTo>
                  <a:pt x="2476500" y="0"/>
                </a:lnTo>
                <a:cubicBezTo>
                  <a:pt x="2518556" y="0"/>
                  <a:pt x="2552700" y="34144"/>
                  <a:pt x="2552700" y="76200"/>
                </a:cubicBezTo>
                <a:lnTo>
                  <a:pt x="2552700" y="1143000"/>
                </a:lnTo>
                <a:cubicBezTo>
                  <a:pt x="2552700" y="1185056"/>
                  <a:pt x="2518556" y="1219200"/>
                  <a:pt x="2476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5" name="Text 43"/>
          <p:cNvSpPr/>
          <p:nvPr/>
        </p:nvSpPr>
        <p:spPr>
          <a:xfrm>
            <a:off x="6503670" y="4480564"/>
            <a:ext cx="2390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Benefits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03670" y="4747264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Minimal merge conflicts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503670" y="4937643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Fast feedback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503670" y="5128022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True CI/CD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503670" y="5318401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Small changes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9058275" y="4366264"/>
            <a:ext cx="2552700" cy="1219200"/>
          </a:xfrm>
          <a:custGeom>
            <a:avLst/>
            <a:gdLst/>
            <a:ahLst/>
            <a:cxnLst/>
            <a:rect l="l" t="t" r="r" b="b"/>
            <a:pathLst>
              <a:path w="2552700" h="1219200">
                <a:moveTo>
                  <a:pt x="76200" y="0"/>
                </a:moveTo>
                <a:lnTo>
                  <a:pt x="2476500" y="0"/>
                </a:lnTo>
                <a:cubicBezTo>
                  <a:pt x="2518556" y="0"/>
                  <a:pt x="2552700" y="34144"/>
                  <a:pt x="2552700" y="76200"/>
                </a:cubicBezTo>
                <a:lnTo>
                  <a:pt x="2552700" y="1143000"/>
                </a:lnTo>
                <a:cubicBezTo>
                  <a:pt x="2552700" y="1185056"/>
                  <a:pt x="2518556" y="1219200"/>
                  <a:pt x="2476500" y="1219200"/>
                </a:cubicBezTo>
                <a:lnTo>
                  <a:pt x="76200" y="1219200"/>
                </a:lnTo>
                <a:cubicBezTo>
                  <a:pt x="34144" y="1219200"/>
                  <a:pt x="0" y="1185056"/>
                  <a:pt x="0" y="11430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51" name="Text 49"/>
          <p:cNvSpPr/>
          <p:nvPr/>
        </p:nvSpPr>
        <p:spPr>
          <a:xfrm>
            <a:off x="9172575" y="4480564"/>
            <a:ext cx="2390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✗ Challenges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9172575" y="4747264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Requires discipline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9172575" y="4937643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Feature flags needed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9172575" y="5128022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Strong testing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9172575" y="5318401"/>
            <a:ext cx="2381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9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• Team coordination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6195060" y="5970274"/>
            <a:ext cx="5608320" cy="502920"/>
          </a:xfrm>
          <a:custGeom>
            <a:avLst/>
            <a:gdLst/>
            <a:ahLst/>
            <a:cxnLst/>
            <a:rect l="l" t="t" r="r" b="b"/>
            <a:pathLst>
              <a:path w="5608320" h="502920">
                <a:moveTo>
                  <a:pt x="76202" y="0"/>
                </a:moveTo>
                <a:lnTo>
                  <a:pt x="5532118" y="0"/>
                </a:lnTo>
                <a:cubicBezTo>
                  <a:pt x="5574203" y="0"/>
                  <a:pt x="5608320" y="34117"/>
                  <a:pt x="5608320" y="76202"/>
                </a:cubicBezTo>
                <a:lnTo>
                  <a:pt x="5608320" y="426718"/>
                </a:lnTo>
                <a:cubicBezTo>
                  <a:pt x="5608320" y="468803"/>
                  <a:pt x="5574203" y="502920"/>
                  <a:pt x="5532118" y="502920"/>
                </a:cubicBezTo>
                <a:lnTo>
                  <a:pt x="76202" y="502920"/>
                </a:lnTo>
                <a:cubicBezTo>
                  <a:pt x="34117" y="502920"/>
                  <a:pt x="0" y="468803"/>
                  <a:pt x="0" y="426718"/>
                </a:cubicBezTo>
                <a:lnTo>
                  <a:pt x="0" y="76202"/>
                </a:lnTo>
                <a:cubicBezTo>
                  <a:pt x="0" y="34117"/>
                  <a:pt x="34117" y="0"/>
                  <a:pt x="7620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6353651" y="6149346"/>
            <a:ext cx="166688" cy="133350"/>
          </a:xfrm>
          <a:custGeom>
            <a:avLst/>
            <a:gdLst/>
            <a:ahLst/>
            <a:cxnLst/>
            <a:rect l="l" t="t" r="r" b="b"/>
            <a:pathLst>
              <a:path w="166688" h="133350">
                <a:moveTo>
                  <a:pt x="83344" y="4167"/>
                </a:moveTo>
                <a:cubicBezTo>
                  <a:pt x="98293" y="4167"/>
                  <a:pt x="110430" y="16304"/>
                  <a:pt x="110430" y="31254"/>
                </a:cubicBezTo>
                <a:cubicBezTo>
                  <a:pt x="110430" y="46203"/>
                  <a:pt x="98293" y="58341"/>
                  <a:pt x="83344" y="58341"/>
                </a:cubicBezTo>
                <a:cubicBezTo>
                  <a:pt x="68394" y="58341"/>
                  <a:pt x="56257" y="46203"/>
                  <a:pt x="56257" y="31254"/>
                </a:cubicBezTo>
                <a:cubicBezTo>
                  <a:pt x="56257" y="16304"/>
                  <a:pt x="68394" y="4167"/>
                  <a:pt x="83344" y="4167"/>
                </a:cubicBezTo>
                <a:close/>
                <a:moveTo>
                  <a:pt x="25003" y="22920"/>
                </a:moveTo>
                <a:cubicBezTo>
                  <a:pt x="35353" y="22920"/>
                  <a:pt x="43755" y="31322"/>
                  <a:pt x="43755" y="41672"/>
                </a:cubicBezTo>
                <a:cubicBezTo>
                  <a:pt x="43755" y="52022"/>
                  <a:pt x="35353" y="60424"/>
                  <a:pt x="25003" y="60424"/>
                </a:cubicBezTo>
                <a:cubicBezTo>
                  <a:pt x="14653" y="60424"/>
                  <a:pt x="6251" y="52022"/>
                  <a:pt x="6251" y="41672"/>
                </a:cubicBezTo>
                <a:cubicBezTo>
                  <a:pt x="6251" y="31322"/>
                  <a:pt x="14653" y="22920"/>
                  <a:pt x="25003" y="22920"/>
                </a:cubicBezTo>
                <a:close/>
                <a:moveTo>
                  <a:pt x="0" y="108347"/>
                </a:moveTo>
                <a:cubicBezTo>
                  <a:pt x="0" y="89933"/>
                  <a:pt x="14924" y="75009"/>
                  <a:pt x="33337" y="75009"/>
                </a:cubicBezTo>
                <a:cubicBezTo>
                  <a:pt x="36671" y="75009"/>
                  <a:pt x="39901" y="75504"/>
                  <a:pt x="42948" y="76416"/>
                </a:cubicBezTo>
                <a:cubicBezTo>
                  <a:pt x="34379" y="86000"/>
                  <a:pt x="29170" y="98658"/>
                  <a:pt x="29170" y="112514"/>
                </a:cubicBezTo>
                <a:lnTo>
                  <a:pt x="29170" y="116681"/>
                </a:lnTo>
                <a:cubicBezTo>
                  <a:pt x="29170" y="119650"/>
                  <a:pt x="29795" y="122463"/>
                  <a:pt x="30915" y="125016"/>
                </a:cubicBezTo>
                <a:lnTo>
                  <a:pt x="8334" y="125016"/>
                </a:lnTo>
                <a:cubicBezTo>
                  <a:pt x="3724" y="125016"/>
                  <a:pt x="0" y="121291"/>
                  <a:pt x="0" y="116681"/>
                </a:cubicBezTo>
                <a:lnTo>
                  <a:pt x="0" y="108347"/>
                </a:lnTo>
                <a:close/>
                <a:moveTo>
                  <a:pt x="135772" y="125016"/>
                </a:moveTo>
                <a:cubicBezTo>
                  <a:pt x="136892" y="122463"/>
                  <a:pt x="137517" y="119650"/>
                  <a:pt x="137517" y="116681"/>
                </a:cubicBezTo>
                <a:lnTo>
                  <a:pt x="137517" y="112514"/>
                </a:lnTo>
                <a:cubicBezTo>
                  <a:pt x="137517" y="98658"/>
                  <a:pt x="132308" y="86000"/>
                  <a:pt x="123739" y="76416"/>
                </a:cubicBezTo>
                <a:cubicBezTo>
                  <a:pt x="126787" y="75504"/>
                  <a:pt x="130016" y="75009"/>
                  <a:pt x="133350" y="75009"/>
                </a:cubicBezTo>
                <a:cubicBezTo>
                  <a:pt x="151764" y="75009"/>
                  <a:pt x="166688" y="89933"/>
                  <a:pt x="166688" y="108347"/>
                </a:cubicBezTo>
                <a:lnTo>
                  <a:pt x="166688" y="116681"/>
                </a:lnTo>
                <a:cubicBezTo>
                  <a:pt x="166688" y="121291"/>
                  <a:pt x="162963" y="125016"/>
                  <a:pt x="158353" y="125016"/>
                </a:cubicBezTo>
                <a:lnTo>
                  <a:pt x="135772" y="125016"/>
                </a:lnTo>
                <a:close/>
                <a:moveTo>
                  <a:pt x="122932" y="41672"/>
                </a:moveTo>
                <a:cubicBezTo>
                  <a:pt x="122932" y="31322"/>
                  <a:pt x="131335" y="22920"/>
                  <a:pt x="141684" y="22920"/>
                </a:cubicBezTo>
                <a:cubicBezTo>
                  <a:pt x="152034" y="22920"/>
                  <a:pt x="160437" y="31322"/>
                  <a:pt x="160437" y="41672"/>
                </a:cubicBezTo>
                <a:cubicBezTo>
                  <a:pt x="160437" y="52022"/>
                  <a:pt x="152034" y="60424"/>
                  <a:pt x="141684" y="60424"/>
                </a:cubicBezTo>
                <a:cubicBezTo>
                  <a:pt x="131335" y="60424"/>
                  <a:pt x="122932" y="52022"/>
                  <a:pt x="122932" y="41672"/>
                </a:cubicBezTo>
                <a:close/>
                <a:moveTo>
                  <a:pt x="41672" y="112514"/>
                </a:moveTo>
                <a:cubicBezTo>
                  <a:pt x="41672" y="89490"/>
                  <a:pt x="60320" y="70842"/>
                  <a:pt x="83344" y="70842"/>
                </a:cubicBezTo>
                <a:cubicBezTo>
                  <a:pt x="106367" y="70842"/>
                  <a:pt x="125016" y="89490"/>
                  <a:pt x="125016" y="112514"/>
                </a:cubicBezTo>
                <a:lnTo>
                  <a:pt x="125016" y="116681"/>
                </a:lnTo>
                <a:cubicBezTo>
                  <a:pt x="125016" y="121291"/>
                  <a:pt x="121291" y="125016"/>
                  <a:pt x="116681" y="125016"/>
                </a:cubicBezTo>
                <a:lnTo>
                  <a:pt x="50006" y="125016"/>
                </a:lnTo>
                <a:cubicBezTo>
                  <a:pt x="45396" y="125016"/>
                  <a:pt x="41672" y="121291"/>
                  <a:pt x="41672" y="116681"/>
                </a:cubicBezTo>
                <a:lnTo>
                  <a:pt x="41672" y="112514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8" name="Text 56"/>
          <p:cNvSpPr/>
          <p:nvPr/>
        </p:nvSpPr>
        <p:spPr>
          <a:xfrm>
            <a:off x="6579870" y="6126482"/>
            <a:ext cx="51339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Best for: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Experienced teams, microservices, continuous deployment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stockcake.com/c2fa7706767f810395cf523d3bc6a7da2323a398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183" r="183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384810" y="1844042"/>
            <a:ext cx="1436370" cy="426720"/>
          </a:xfrm>
          <a:custGeom>
            <a:avLst/>
            <a:gdLst/>
            <a:ahLst/>
            <a:cxnLst/>
            <a:rect l="l" t="t" r="r" b="b"/>
            <a:pathLst>
              <a:path w="1436370" h="426720">
                <a:moveTo>
                  <a:pt x="213360" y="0"/>
                </a:moveTo>
                <a:lnTo>
                  <a:pt x="1223010" y="0"/>
                </a:lnTo>
                <a:cubicBezTo>
                  <a:pt x="1340845" y="0"/>
                  <a:pt x="1436370" y="95525"/>
                  <a:pt x="1436370" y="213360"/>
                </a:cubicBezTo>
                <a:lnTo>
                  <a:pt x="1436370" y="213360"/>
                </a:lnTo>
                <a:cubicBezTo>
                  <a:pt x="1436370" y="331195"/>
                  <a:pt x="1340845" y="426720"/>
                  <a:pt x="1223010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79120" y="1962150"/>
            <a:ext cx="1131451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381000" y="2503168"/>
            <a:ext cx="68580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Remote Repositories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&amp; Collaboration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381000" y="4446268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381000" y="4712968"/>
            <a:ext cx="6629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Working with teams using remote repositories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0343" y="370343"/>
            <a:ext cx="1254034" cy="300675"/>
          </a:xfrm>
          <a:custGeom>
            <a:avLst/>
            <a:gdLst/>
            <a:ahLst/>
            <a:cxnLst/>
            <a:rect l="l" t="t" r="r" b="b"/>
            <a:pathLst>
              <a:path w="1254034" h="300675">
                <a:moveTo>
                  <a:pt x="150337" y="0"/>
                </a:moveTo>
                <a:lnTo>
                  <a:pt x="1103697" y="0"/>
                </a:lnTo>
                <a:cubicBezTo>
                  <a:pt x="1186726" y="0"/>
                  <a:pt x="1254034" y="67308"/>
                  <a:pt x="1254034" y="150337"/>
                </a:cubicBezTo>
                <a:lnTo>
                  <a:pt x="1254034" y="150337"/>
                </a:lnTo>
                <a:cubicBezTo>
                  <a:pt x="1254034" y="233367"/>
                  <a:pt x="1186726" y="300675"/>
                  <a:pt x="1103697" y="300675"/>
                </a:cubicBezTo>
                <a:lnTo>
                  <a:pt x="150337" y="300675"/>
                </a:lnTo>
                <a:cubicBezTo>
                  <a:pt x="67364" y="300675"/>
                  <a:pt x="0" y="233311"/>
                  <a:pt x="0" y="150337"/>
                </a:cubicBezTo>
                <a:lnTo>
                  <a:pt x="0" y="150337"/>
                </a:lnTo>
                <a:cubicBezTo>
                  <a:pt x="0" y="67364"/>
                  <a:pt x="67364" y="0"/>
                  <a:pt x="150337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20681" y="454684"/>
            <a:ext cx="1018903" cy="146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b="1" spc="51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Remote Setup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6677" y="784693"/>
            <a:ext cx="11623651" cy="366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99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Connecting to Remote Repositories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0343" y="1301708"/>
            <a:ext cx="5626654" cy="2665740"/>
          </a:xfrm>
          <a:custGeom>
            <a:avLst/>
            <a:gdLst/>
            <a:ahLst/>
            <a:cxnLst/>
            <a:rect l="l" t="t" r="r" b="b"/>
            <a:pathLst>
              <a:path w="5626654" h="2665740">
                <a:moveTo>
                  <a:pt x="73334" y="0"/>
                </a:moveTo>
                <a:lnTo>
                  <a:pt x="5553319" y="0"/>
                </a:lnTo>
                <a:cubicBezTo>
                  <a:pt x="5593821" y="0"/>
                  <a:pt x="5626654" y="32833"/>
                  <a:pt x="5626654" y="73334"/>
                </a:cubicBezTo>
                <a:lnTo>
                  <a:pt x="5626654" y="2592405"/>
                </a:lnTo>
                <a:cubicBezTo>
                  <a:pt x="5626654" y="2632907"/>
                  <a:pt x="5593821" y="2665740"/>
                  <a:pt x="5553319" y="2665740"/>
                </a:cubicBezTo>
                <a:lnTo>
                  <a:pt x="73334" y="2665740"/>
                </a:lnTo>
                <a:cubicBezTo>
                  <a:pt x="32833" y="2665740"/>
                  <a:pt x="0" y="2632907"/>
                  <a:pt x="0" y="2592405"/>
                </a:cubicBezTo>
                <a:lnTo>
                  <a:pt x="0" y="73334"/>
                </a:lnTo>
                <a:cubicBezTo>
                  <a:pt x="0" y="32860"/>
                  <a:pt x="32860" y="0"/>
                  <a:pt x="73334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68807" y="1525379"/>
            <a:ext cx="206256" cy="183338"/>
          </a:xfrm>
          <a:custGeom>
            <a:avLst/>
            <a:gdLst/>
            <a:ahLst/>
            <a:cxnLst/>
            <a:rect l="l" t="t" r="r" b="b"/>
            <a:pathLst>
              <a:path w="206256" h="183338">
                <a:moveTo>
                  <a:pt x="0" y="120316"/>
                </a:moveTo>
                <a:cubicBezTo>
                  <a:pt x="0" y="148783"/>
                  <a:pt x="23096" y="171880"/>
                  <a:pt x="51564" y="171880"/>
                </a:cubicBezTo>
                <a:lnTo>
                  <a:pt x="160421" y="171880"/>
                </a:lnTo>
                <a:cubicBezTo>
                  <a:pt x="185738" y="171880"/>
                  <a:pt x="206256" y="151362"/>
                  <a:pt x="206256" y="126045"/>
                </a:cubicBezTo>
                <a:cubicBezTo>
                  <a:pt x="206256" y="107568"/>
                  <a:pt x="195334" y="91633"/>
                  <a:pt x="179578" y="84400"/>
                </a:cubicBezTo>
                <a:cubicBezTo>
                  <a:pt x="181978" y="79709"/>
                  <a:pt x="183338" y="74374"/>
                  <a:pt x="183338" y="68752"/>
                </a:cubicBezTo>
                <a:cubicBezTo>
                  <a:pt x="183338" y="49773"/>
                  <a:pt x="167941" y="34376"/>
                  <a:pt x="148962" y="34376"/>
                </a:cubicBezTo>
                <a:cubicBezTo>
                  <a:pt x="142624" y="34376"/>
                  <a:pt x="136716" y="36095"/>
                  <a:pt x="131631" y="39067"/>
                </a:cubicBezTo>
                <a:cubicBezTo>
                  <a:pt x="123001" y="22667"/>
                  <a:pt x="105778" y="11459"/>
                  <a:pt x="85940" y="11459"/>
                </a:cubicBezTo>
                <a:cubicBezTo>
                  <a:pt x="57472" y="11459"/>
                  <a:pt x="34376" y="34555"/>
                  <a:pt x="34376" y="63023"/>
                </a:cubicBezTo>
                <a:cubicBezTo>
                  <a:pt x="34376" y="65887"/>
                  <a:pt x="34627" y="68716"/>
                  <a:pt x="35056" y="71438"/>
                </a:cubicBezTo>
                <a:cubicBezTo>
                  <a:pt x="14681" y="78313"/>
                  <a:pt x="0" y="97613"/>
                  <a:pt x="0" y="120316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786521" y="1488711"/>
            <a:ext cx="5115140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4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What is a Remote?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57349" y="1892055"/>
            <a:ext cx="5325979" cy="7150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 </a:t>
            </a:r>
            <a:pPr>
              <a:lnSpc>
                <a:spcPct val="140000"/>
              </a:lnSpc>
            </a:pPr>
            <a:r>
              <a:rPr lang="en-US" sz="1155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remote repository</a:t>
            </a:r>
            <a:pPr>
              <a:lnSpc>
                <a:spcPct val="140000"/>
              </a:lnSpc>
            </a:pPr>
            <a:r>
              <a:rPr lang="en-US" sz="115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is a version of your project hosted on the internet or network. It enables collaboration by allowing multiple developers to share and synchronize their work.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57349" y="2753746"/>
            <a:ext cx="5252644" cy="1026695"/>
          </a:xfrm>
          <a:custGeom>
            <a:avLst/>
            <a:gdLst/>
            <a:ahLst/>
            <a:cxnLst/>
            <a:rect l="l" t="t" r="r" b="b"/>
            <a:pathLst>
              <a:path w="5252644" h="1026695">
                <a:moveTo>
                  <a:pt x="73337" y="0"/>
                </a:moveTo>
                <a:lnTo>
                  <a:pt x="5179307" y="0"/>
                </a:lnTo>
                <a:cubicBezTo>
                  <a:pt x="5219810" y="0"/>
                  <a:pt x="5252644" y="32834"/>
                  <a:pt x="5252644" y="73337"/>
                </a:cubicBezTo>
                <a:lnTo>
                  <a:pt x="5252644" y="953358"/>
                </a:lnTo>
                <a:cubicBezTo>
                  <a:pt x="5252644" y="993861"/>
                  <a:pt x="5219810" y="1026695"/>
                  <a:pt x="5179307" y="1026695"/>
                </a:cubicBezTo>
                <a:lnTo>
                  <a:pt x="73337" y="1026695"/>
                </a:lnTo>
                <a:cubicBezTo>
                  <a:pt x="32861" y="1026695"/>
                  <a:pt x="0" y="993834"/>
                  <a:pt x="0" y="953358"/>
                </a:cubicBezTo>
                <a:lnTo>
                  <a:pt x="0" y="73337"/>
                </a:lnTo>
                <a:cubicBezTo>
                  <a:pt x="0" y="32861"/>
                  <a:pt x="32861" y="0"/>
                  <a:pt x="7333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04019" y="2900416"/>
            <a:ext cx="5032638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Popular Hosting Platforms: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22353" y="3212091"/>
            <a:ext cx="146671" cy="146671"/>
          </a:xfrm>
          <a:custGeom>
            <a:avLst/>
            <a:gdLst/>
            <a:ahLst/>
            <a:cxnLst/>
            <a:rect l="l" t="t" r="r" b="b"/>
            <a:pathLst>
              <a:path w="146671" h="146671">
                <a:moveTo>
                  <a:pt x="49816" y="113842"/>
                </a:moveTo>
                <a:cubicBezTo>
                  <a:pt x="49816" y="114415"/>
                  <a:pt x="49158" y="114873"/>
                  <a:pt x="48327" y="114873"/>
                </a:cubicBezTo>
                <a:cubicBezTo>
                  <a:pt x="47382" y="114959"/>
                  <a:pt x="46723" y="114501"/>
                  <a:pt x="46723" y="113842"/>
                </a:cubicBezTo>
                <a:cubicBezTo>
                  <a:pt x="46723" y="113269"/>
                  <a:pt x="47382" y="112810"/>
                  <a:pt x="48212" y="112810"/>
                </a:cubicBezTo>
                <a:cubicBezTo>
                  <a:pt x="49072" y="112724"/>
                  <a:pt x="49816" y="113183"/>
                  <a:pt x="49816" y="113842"/>
                </a:cubicBezTo>
                <a:close/>
                <a:moveTo>
                  <a:pt x="40907" y="112553"/>
                </a:moveTo>
                <a:cubicBezTo>
                  <a:pt x="40707" y="113125"/>
                  <a:pt x="41280" y="113784"/>
                  <a:pt x="42139" y="113956"/>
                </a:cubicBezTo>
                <a:cubicBezTo>
                  <a:pt x="42884" y="114243"/>
                  <a:pt x="43743" y="113956"/>
                  <a:pt x="43915" y="113383"/>
                </a:cubicBezTo>
                <a:cubicBezTo>
                  <a:pt x="44087" y="112810"/>
                  <a:pt x="43543" y="112152"/>
                  <a:pt x="42683" y="111894"/>
                </a:cubicBezTo>
                <a:cubicBezTo>
                  <a:pt x="41939" y="111693"/>
                  <a:pt x="41108" y="111980"/>
                  <a:pt x="40907" y="112553"/>
                </a:cubicBezTo>
                <a:close/>
                <a:moveTo>
                  <a:pt x="53569" y="112066"/>
                </a:moveTo>
                <a:cubicBezTo>
                  <a:pt x="52738" y="112266"/>
                  <a:pt x="52165" y="112810"/>
                  <a:pt x="52251" y="113469"/>
                </a:cubicBezTo>
                <a:cubicBezTo>
                  <a:pt x="52337" y="114042"/>
                  <a:pt x="53082" y="114415"/>
                  <a:pt x="53942" y="114214"/>
                </a:cubicBezTo>
                <a:cubicBezTo>
                  <a:pt x="54772" y="114014"/>
                  <a:pt x="55345" y="113469"/>
                  <a:pt x="55259" y="112896"/>
                </a:cubicBezTo>
                <a:cubicBezTo>
                  <a:pt x="55173" y="112352"/>
                  <a:pt x="54400" y="111980"/>
                  <a:pt x="53569" y="112066"/>
                </a:cubicBezTo>
                <a:close/>
                <a:moveTo>
                  <a:pt x="72419" y="2292"/>
                </a:moveTo>
                <a:cubicBezTo>
                  <a:pt x="32686" y="2292"/>
                  <a:pt x="2292" y="32457"/>
                  <a:pt x="2292" y="72189"/>
                </a:cubicBezTo>
                <a:cubicBezTo>
                  <a:pt x="2292" y="103959"/>
                  <a:pt x="22287" y="131144"/>
                  <a:pt x="50848" y="140712"/>
                </a:cubicBezTo>
                <a:cubicBezTo>
                  <a:pt x="54515" y="141371"/>
                  <a:pt x="55804" y="139108"/>
                  <a:pt x="55804" y="137246"/>
                </a:cubicBezTo>
                <a:cubicBezTo>
                  <a:pt x="55804" y="135470"/>
                  <a:pt x="55718" y="125673"/>
                  <a:pt x="55718" y="119657"/>
                </a:cubicBezTo>
                <a:cubicBezTo>
                  <a:pt x="55718" y="119657"/>
                  <a:pt x="35665" y="123954"/>
                  <a:pt x="31454" y="111120"/>
                </a:cubicBezTo>
                <a:cubicBezTo>
                  <a:pt x="31454" y="111120"/>
                  <a:pt x="28188" y="102784"/>
                  <a:pt x="23490" y="100636"/>
                </a:cubicBezTo>
                <a:cubicBezTo>
                  <a:pt x="23490" y="100636"/>
                  <a:pt x="16930" y="96138"/>
                  <a:pt x="23949" y="96224"/>
                </a:cubicBezTo>
                <a:cubicBezTo>
                  <a:pt x="23949" y="96224"/>
                  <a:pt x="31082" y="96797"/>
                  <a:pt x="35006" y="103615"/>
                </a:cubicBezTo>
                <a:cubicBezTo>
                  <a:pt x="41280" y="114672"/>
                  <a:pt x="51793" y="111493"/>
                  <a:pt x="55890" y="109602"/>
                </a:cubicBezTo>
                <a:cubicBezTo>
                  <a:pt x="56548" y="105018"/>
                  <a:pt x="58410" y="101839"/>
                  <a:pt x="60473" y="99948"/>
                </a:cubicBezTo>
                <a:cubicBezTo>
                  <a:pt x="44460" y="98172"/>
                  <a:pt x="28303" y="95852"/>
                  <a:pt x="28303" y="68294"/>
                </a:cubicBezTo>
                <a:cubicBezTo>
                  <a:pt x="28303" y="60416"/>
                  <a:pt x="30480" y="56462"/>
                  <a:pt x="35063" y="51421"/>
                </a:cubicBezTo>
                <a:cubicBezTo>
                  <a:pt x="34319" y="49559"/>
                  <a:pt x="31884" y="41881"/>
                  <a:pt x="35808" y="31970"/>
                </a:cubicBezTo>
                <a:cubicBezTo>
                  <a:pt x="41795" y="30108"/>
                  <a:pt x="55574" y="39704"/>
                  <a:pt x="55574" y="39704"/>
                </a:cubicBezTo>
                <a:cubicBezTo>
                  <a:pt x="61304" y="38100"/>
                  <a:pt x="67463" y="37269"/>
                  <a:pt x="73565" y="37269"/>
                </a:cubicBezTo>
                <a:cubicBezTo>
                  <a:pt x="79666" y="37269"/>
                  <a:pt x="85825" y="38100"/>
                  <a:pt x="91555" y="39704"/>
                </a:cubicBezTo>
                <a:cubicBezTo>
                  <a:pt x="91555" y="39704"/>
                  <a:pt x="105334" y="30079"/>
                  <a:pt x="111321" y="31970"/>
                </a:cubicBezTo>
                <a:cubicBezTo>
                  <a:pt x="115245" y="41910"/>
                  <a:pt x="112810" y="49559"/>
                  <a:pt x="112066" y="51421"/>
                </a:cubicBezTo>
                <a:cubicBezTo>
                  <a:pt x="116649" y="56491"/>
                  <a:pt x="119456" y="60444"/>
                  <a:pt x="119456" y="68294"/>
                </a:cubicBezTo>
                <a:cubicBezTo>
                  <a:pt x="119456" y="95938"/>
                  <a:pt x="102584" y="98143"/>
                  <a:pt x="86570" y="99948"/>
                </a:cubicBezTo>
                <a:cubicBezTo>
                  <a:pt x="89206" y="102211"/>
                  <a:pt x="91440" y="106508"/>
                  <a:pt x="91440" y="113240"/>
                </a:cubicBezTo>
                <a:cubicBezTo>
                  <a:pt x="91440" y="122894"/>
                  <a:pt x="91354" y="134840"/>
                  <a:pt x="91354" y="137189"/>
                </a:cubicBezTo>
                <a:cubicBezTo>
                  <a:pt x="91354" y="139051"/>
                  <a:pt x="92672" y="141314"/>
                  <a:pt x="96310" y="140655"/>
                </a:cubicBezTo>
                <a:cubicBezTo>
                  <a:pt x="124957" y="131144"/>
                  <a:pt x="144379" y="103959"/>
                  <a:pt x="144379" y="72189"/>
                </a:cubicBezTo>
                <a:cubicBezTo>
                  <a:pt x="144379" y="32457"/>
                  <a:pt x="112152" y="2292"/>
                  <a:pt x="72419" y="2292"/>
                </a:cubicBezTo>
                <a:close/>
                <a:moveTo>
                  <a:pt x="30136" y="101094"/>
                </a:moveTo>
                <a:cubicBezTo>
                  <a:pt x="29764" y="101380"/>
                  <a:pt x="29850" y="102039"/>
                  <a:pt x="30337" y="102584"/>
                </a:cubicBezTo>
                <a:cubicBezTo>
                  <a:pt x="30795" y="103042"/>
                  <a:pt x="31454" y="103242"/>
                  <a:pt x="31826" y="102870"/>
                </a:cubicBezTo>
                <a:cubicBezTo>
                  <a:pt x="32199" y="102584"/>
                  <a:pt x="32113" y="101925"/>
                  <a:pt x="31626" y="101380"/>
                </a:cubicBezTo>
                <a:cubicBezTo>
                  <a:pt x="31168" y="100922"/>
                  <a:pt x="30509" y="100722"/>
                  <a:pt x="30136" y="101094"/>
                </a:cubicBezTo>
                <a:close/>
                <a:moveTo>
                  <a:pt x="27042" y="98774"/>
                </a:moveTo>
                <a:cubicBezTo>
                  <a:pt x="26842" y="99146"/>
                  <a:pt x="27128" y="99604"/>
                  <a:pt x="27701" y="99891"/>
                </a:cubicBezTo>
                <a:cubicBezTo>
                  <a:pt x="28160" y="100177"/>
                  <a:pt x="28733" y="100091"/>
                  <a:pt x="28933" y="99690"/>
                </a:cubicBezTo>
                <a:cubicBezTo>
                  <a:pt x="29134" y="99318"/>
                  <a:pt x="28847" y="98859"/>
                  <a:pt x="28274" y="98573"/>
                </a:cubicBezTo>
                <a:cubicBezTo>
                  <a:pt x="27701" y="98401"/>
                  <a:pt x="27243" y="98487"/>
                  <a:pt x="27042" y="98774"/>
                </a:cubicBezTo>
                <a:close/>
                <a:moveTo>
                  <a:pt x="36324" y="108972"/>
                </a:moveTo>
                <a:cubicBezTo>
                  <a:pt x="35866" y="109344"/>
                  <a:pt x="36037" y="110204"/>
                  <a:pt x="36696" y="110748"/>
                </a:cubicBezTo>
                <a:cubicBezTo>
                  <a:pt x="37355" y="111407"/>
                  <a:pt x="38186" y="111493"/>
                  <a:pt x="38558" y="111034"/>
                </a:cubicBezTo>
                <a:cubicBezTo>
                  <a:pt x="38931" y="110662"/>
                  <a:pt x="38759" y="109802"/>
                  <a:pt x="38186" y="109258"/>
                </a:cubicBezTo>
                <a:cubicBezTo>
                  <a:pt x="37556" y="108599"/>
                  <a:pt x="36696" y="108513"/>
                  <a:pt x="36324" y="108972"/>
                </a:cubicBezTo>
                <a:close/>
                <a:moveTo>
                  <a:pt x="33058" y="104761"/>
                </a:moveTo>
                <a:cubicBezTo>
                  <a:pt x="32600" y="105047"/>
                  <a:pt x="32600" y="105792"/>
                  <a:pt x="33058" y="106451"/>
                </a:cubicBezTo>
                <a:cubicBezTo>
                  <a:pt x="33517" y="107110"/>
                  <a:pt x="34290" y="107396"/>
                  <a:pt x="34662" y="107110"/>
                </a:cubicBezTo>
                <a:cubicBezTo>
                  <a:pt x="35121" y="106737"/>
                  <a:pt x="35121" y="105992"/>
                  <a:pt x="34662" y="105334"/>
                </a:cubicBezTo>
                <a:cubicBezTo>
                  <a:pt x="34261" y="104675"/>
                  <a:pt x="33517" y="104388"/>
                  <a:pt x="33058" y="10476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2" name="Text 10"/>
          <p:cNvSpPr/>
          <p:nvPr/>
        </p:nvSpPr>
        <p:spPr>
          <a:xfrm>
            <a:off x="960693" y="3193758"/>
            <a:ext cx="449179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GitHub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239932" y="3212091"/>
            <a:ext cx="146671" cy="146671"/>
          </a:xfrm>
          <a:custGeom>
            <a:avLst/>
            <a:gdLst/>
            <a:ahLst/>
            <a:cxnLst/>
            <a:rect l="l" t="t" r="r" b="b"/>
            <a:pathLst>
              <a:path w="146671" h="146671">
                <a:moveTo>
                  <a:pt x="144379" y="58611"/>
                </a:moveTo>
                <a:lnTo>
                  <a:pt x="144178" y="58095"/>
                </a:lnTo>
                <a:lnTo>
                  <a:pt x="124212" y="6016"/>
                </a:lnTo>
                <a:cubicBezTo>
                  <a:pt x="123811" y="4985"/>
                  <a:pt x="123095" y="4125"/>
                  <a:pt x="122149" y="3552"/>
                </a:cubicBezTo>
                <a:cubicBezTo>
                  <a:pt x="121462" y="3094"/>
                  <a:pt x="120688" y="2836"/>
                  <a:pt x="119857" y="2750"/>
                </a:cubicBezTo>
                <a:cubicBezTo>
                  <a:pt x="119027" y="2664"/>
                  <a:pt x="118225" y="2779"/>
                  <a:pt x="117451" y="3065"/>
                </a:cubicBezTo>
                <a:cubicBezTo>
                  <a:pt x="116678" y="3352"/>
                  <a:pt x="115990" y="3839"/>
                  <a:pt x="115417" y="4440"/>
                </a:cubicBezTo>
                <a:cubicBezTo>
                  <a:pt x="114873" y="5042"/>
                  <a:pt x="114472" y="5787"/>
                  <a:pt x="114243" y="6560"/>
                </a:cubicBezTo>
                <a:lnTo>
                  <a:pt x="100779" y="47811"/>
                </a:lnTo>
                <a:lnTo>
                  <a:pt x="46207" y="47811"/>
                </a:lnTo>
                <a:lnTo>
                  <a:pt x="32714" y="6560"/>
                </a:lnTo>
                <a:cubicBezTo>
                  <a:pt x="32485" y="5758"/>
                  <a:pt x="32084" y="5042"/>
                  <a:pt x="31540" y="4440"/>
                </a:cubicBezTo>
                <a:cubicBezTo>
                  <a:pt x="30967" y="3839"/>
                  <a:pt x="30279" y="3380"/>
                  <a:pt x="29506" y="3065"/>
                </a:cubicBezTo>
                <a:cubicBezTo>
                  <a:pt x="28761" y="2779"/>
                  <a:pt x="27930" y="2664"/>
                  <a:pt x="27100" y="2750"/>
                </a:cubicBezTo>
                <a:cubicBezTo>
                  <a:pt x="26269" y="2836"/>
                  <a:pt x="25495" y="3094"/>
                  <a:pt x="24808" y="3552"/>
                </a:cubicBezTo>
                <a:cubicBezTo>
                  <a:pt x="23891" y="4125"/>
                  <a:pt x="23146" y="5013"/>
                  <a:pt x="22745" y="6016"/>
                </a:cubicBezTo>
                <a:lnTo>
                  <a:pt x="2807" y="58095"/>
                </a:lnTo>
                <a:lnTo>
                  <a:pt x="2578" y="58611"/>
                </a:lnTo>
                <a:cubicBezTo>
                  <a:pt x="-286" y="66116"/>
                  <a:pt x="-659" y="74367"/>
                  <a:pt x="1576" y="82101"/>
                </a:cubicBezTo>
                <a:cubicBezTo>
                  <a:pt x="3781" y="89807"/>
                  <a:pt x="8451" y="96625"/>
                  <a:pt x="14868" y="101466"/>
                </a:cubicBezTo>
                <a:lnTo>
                  <a:pt x="14954" y="101524"/>
                </a:lnTo>
                <a:lnTo>
                  <a:pt x="15125" y="101638"/>
                </a:lnTo>
                <a:lnTo>
                  <a:pt x="45491" y="124412"/>
                </a:lnTo>
                <a:cubicBezTo>
                  <a:pt x="56520" y="132748"/>
                  <a:pt x="64598" y="138822"/>
                  <a:pt x="69726" y="142717"/>
                </a:cubicBezTo>
                <a:cubicBezTo>
                  <a:pt x="70786" y="143262"/>
                  <a:pt x="72104" y="143949"/>
                  <a:pt x="73450" y="143949"/>
                </a:cubicBezTo>
                <a:cubicBezTo>
                  <a:pt x="74796" y="143949"/>
                  <a:pt x="76114" y="143262"/>
                  <a:pt x="77174" y="142717"/>
                </a:cubicBezTo>
                <a:cubicBezTo>
                  <a:pt x="82302" y="138850"/>
                  <a:pt x="90380" y="132720"/>
                  <a:pt x="101409" y="124412"/>
                </a:cubicBezTo>
                <a:lnTo>
                  <a:pt x="131975" y="101524"/>
                </a:lnTo>
                <a:lnTo>
                  <a:pt x="132061" y="101438"/>
                </a:lnTo>
                <a:cubicBezTo>
                  <a:pt x="138478" y="96596"/>
                  <a:pt x="143147" y="89807"/>
                  <a:pt x="145124" y="82101"/>
                </a:cubicBezTo>
                <a:cubicBezTo>
                  <a:pt x="147587" y="74367"/>
                  <a:pt x="147244" y="66116"/>
                  <a:pt x="144379" y="5861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4" name="Text 12"/>
          <p:cNvSpPr/>
          <p:nvPr/>
        </p:nvSpPr>
        <p:spPr>
          <a:xfrm>
            <a:off x="3478272" y="3193758"/>
            <a:ext cx="421678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GitLab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722353" y="3468765"/>
            <a:ext cx="146671" cy="146671"/>
          </a:xfrm>
          <a:custGeom>
            <a:avLst/>
            <a:gdLst/>
            <a:ahLst/>
            <a:cxnLst/>
            <a:rect l="l" t="t" r="r" b="b"/>
            <a:pathLst>
              <a:path w="146671" h="146671">
                <a:moveTo>
                  <a:pt x="6360" y="9167"/>
                </a:moveTo>
                <a:cubicBezTo>
                  <a:pt x="5758" y="9167"/>
                  <a:pt x="5156" y="9282"/>
                  <a:pt x="4612" y="9482"/>
                </a:cubicBezTo>
                <a:cubicBezTo>
                  <a:pt x="4068" y="9683"/>
                  <a:pt x="3552" y="10026"/>
                  <a:pt x="3122" y="10456"/>
                </a:cubicBezTo>
                <a:cubicBezTo>
                  <a:pt x="2693" y="10886"/>
                  <a:pt x="2349" y="11373"/>
                  <a:pt x="2120" y="11917"/>
                </a:cubicBezTo>
                <a:cubicBezTo>
                  <a:pt x="1891" y="12461"/>
                  <a:pt x="1747" y="13063"/>
                  <a:pt x="1747" y="13664"/>
                </a:cubicBezTo>
                <a:cubicBezTo>
                  <a:pt x="1747" y="13922"/>
                  <a:pt x="1776" y="14209"/>
                  <a:pt x="1805" y="14467"/>
                </a:cubicBezTo>
                <a:lnTo>
                  <a:pt x="21227" y="132548"/>
                </a:lnTo>
                <a:cubicBezTo>
                  <a:pt x="21456" y="134009"/>
                  <a:pt x="22201" y="135327"/>
                  <a:pt x="23318" y="136272"/>
                </a:cubicBezTo>
                <a:cubicBezTo>
                  <a:pt x="24436" y="137217"/>
                  <a:pt x="25839" y="137762"/>
                  <a:pt x="27329" y="137762"/>
                </a:cubicBezTo>
                <a:lnTo>
                  <a:pt x="120631" y="137762"/>
                </a:lnTo>
                <a:cubicBezTo>
                  <a:pt x="121719" y="137790"/>
                  <a:pt x="122779" y="137389"/>
                  <a:pt x="123639" y="136702"/>
                </a:cubicBezTo>
                <a:cubicBezTo>
                  <a:pt x="124498" y="136014"/>
                  <a:pt x="125042" y="135012"/>
                  <a:pt x="125214" y="133923"/>
                </a:cubicBezTo>
                <a:lnTo>
                  <a:pt x="144665" y="14524"/>
                </a:lnTo>
                <a:cubicBezTo>
                  <a:pt x="144866" y="13321"/>
                  <a:pt x="144579" y="12118"/>
                  <a:pt x="143863" y="11115"/>
                </a:cubicBezTo>
                <a:cubicBezTo>
                  <a:pt x="143147" y="10112"/>
                  <a:pt x="142087" y="9482"/>
                  <a:pt x="140884" y="9282"/>
                </a:cubicBezTo>
                <a:cubicBezTo>
                  <a:pt x="140626" y="9253"/>
                  <a:pt x="140340" y="9224"/>
                  <a:pt x="140082" y="9224"/>
                </a:cubicBezTo>
                <a:lnTo>
                  <a:pt x="6360" y="9167"/>
                </a:lnTo>
                <a:close/>
                <a:moveTo>
                  <a:pt x="88260" y="94477"/>
                </a:moveTo>
                <a:lnTo>
                  <a:pt x="58468" y="94477"/>
                </a:lnTo>
                <a:lnTo>
                  <a:pt x="50418" y="52366"/>
                </a:lnTo>
                <a:lnTo>
                  <a:pt x="95479" y="52366"/>
                </a:lnTo>
                <a:lnTo>
                  <a:pt x="88260" y="94477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6" name="Text 14"/>
          <p:cNvSpPr/>
          <p:nvPr/>
        </p:nvSpPr>
        <p:spPr>
          <a:xfrm>
            <a:off x="960693" y="3450431"/>
            <a:ext cx="577516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Bitbucket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230765" y="3468765"/>
            <a:ext cx="165005" cy="146671"/>
          </a:xfrm>
          <a:custGeom>
            <a:avLst/>
            <a:gdLst/>
            <a:ahLst/>
            <a:cxnLst/>
            <a:rect l="l" t="t" r="r" b="b"/>
            <a:pathLst>
              <a:path w="165005" h="146671">
                <a:moveTo>
                  <a:pt x="103357" y="344"/>
                </a:moveTo>
                <a:cubicBezTo>
                  <a:pt x="98487" y="-1060"/>
                  <a:pt x="93417" y="1776"/>
                  <a:pt x="92013" y="6646"/>
                </a:cubicBezTo>
                <a:lnTo>
                  <a:pt x="55345" y="134983"/>
                </a:lnTo>
                <a:cubicBezTo>
                  <a:pt x="53942" y="139853"/>
                  <a:pt x="56778" y="144923"/>
                  <a:pt x="61648" y="146327"/>
                </a:cubicBezTo>
                <a:cubicBezTo>
                  <a:pt x="66517" y="147731"/>
                  <a:pt x="71588" y="144895"/>
                  <a:pt x="72992" y="140025"/>
                </a:cubicBezTo>
                <a:lnTo>
                  <a:pt x="109659" y="11688"/>
                </a:lnTo>
                <a:cubicBezTo>
                  <a:pt x="111063" y="6818"/>
                  <a:pt x="108227" y="1747"/>
                  <a:pt x="103357" y="344"/>
                </a:cubicBezTo>
                <a:close/>
                <a:moveTo>
                  <a:pt x="121863" y="39332"/>
                </a:moveTo>
                <a:cubicBezTo>
                  <a:pt x="118282" y="42913"/>
                  <a:pt x="118282" y="48728"/>
                  <a:pt x="121863" y="52309"/>
                </a:cubicBezTo>
                <a:lnTo>
                  <a:pt x="142889" y="73335"/>
                </a:lnTo>
                <a:lnTo>
                  <a:pt x="121863" y="94362"/>
                </a:lnTo>
                <a:cubicBezTo>
                  <a:pt x="118282" y="97943"/>
                  <a:pt x="118282" y="103758"/>
                  <a:pt x="121863" y="107339"/>
                </a:cubicBezTo>
                <a:cubicBezTo>
                  <a:pt x="125444" y="110920"/>
                  <a:pt x="131259" y="110920"/>
                  <a:pt x="134840" y="107339"/>
                </a:cubicBezTo>
                <a:lnTo>
                  <a:pt x="162340" y="79838"/>
                </a:lnTo>
                <a:cubicBezTo>
                  <a:pt x="165921" y="76257"/>
                  <a:pt x="165921" y="70442"/>
                  <a:pt x="162340" y="66861"/>
                </a:cubicBezTo>
                <a:lnTo>
                  <a:pt x="134840" y="39360"/>
                </a:lnTo>
                <a:cubicBezTo>
                  <a:pt x="131259" y="35780"/>
                  <a:pt x="125444" y="35780"/>
                  <a:pt x="121863" y="39360"/>
                </a:cubicBezTo>
                <a:close/>
                <a:moveTo>
                  <a:pt x="43170" y="39332"/>
                </a:moveTo>
                <a:cubicBezTo>
                  <a:pt x="39590" y="35751"/>
                  <a:pt x="33774" y="35751"/>
                  <a:pt x="30194" y="39332"/>
                </a:cubicBezTo>
                <a:lnTo>
                  <a:pt x="2693" y="66833"/>
                </a:lnTo>
                <a:cubicBezTo>
                  <a:pt x="-888" y="70413"/>
                  <a:pt x="-888" y="76229"/>
                  <a:pt x="2693" y="79809"/>
                </a:cubicBezTo>
                <a:lnTo>
                  <a:pt x="30194" y="107310"/>
                </a:lnTo>
                <a:cubicBezTo>
                  <a:pt x="33774" y="110891"/>
                  <a:pt x="39590" y="110891"/>
                  <a:pt x="43170" y="107310"/>
                </a:cubicBezTo>
                <a:cubicBezTo>
                  <a:pt x="46751" y="103729"/>
                  <a:pt x="46751" y="97914"/>
                  <a:pt x="43170" y="94333"/>
                </a:cubicBezTo>
                <a:lnTo>
                  <a:pt x="22144" y="73335"/>
                </a:lnTo>
                <a:lnTo>
                  <a:pt x="43142" y="52309"/>
                </a:lnTo>
                <a:cubicBezTo>
                  <a:pt x="46723" y="48728"/>
                  <a:pt x="46723" y="42913"/>
                  <a:pt x="43142" y="3933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8" name="Text 16"/>
          <p:cNvSpPr/>
          <p:nvPr/>
        </p:nvSpPr>
        <p:spPr>
          <a:xfrm>
            <a:off x="3478272" y="3450431"/>
            <a:ext cx="1127531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AWS CodeCommit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70343" y="4121457"/>
            <a:ext cx="5626654" cy="2739075"/>
          </a:xfrm>
          <a:custGeom>
            <a:avLst/>
            <a:gdLst/>
            <a:ahLst/>
            <a:cxnLst/>
            <a:rect l="l" t="t" r="r" b="b"/>
            <a:pathLst>
              <a:path w="5626654" h="2739075">
                <a:moveTo>
                  <a:pt x="73325" y="0"/>
                </a:moveTo>
                <a:lnTo>
                  <a:pt x="5553329" y="0"/>
                </a:lnTo>
                <a:cubicBezTo>
                  <a:pt x="5593825" y="0"/>
                  <a:pt x="5626654" y="32829"/>
                  <a:pt x="5626654" y="73325"/>
                </a:cubicBezTo>
                <a:lnTo>
                  <a:pt x="5626654" y="2665750"/>
                </a:lnTo>
                <a:cubicBezTo>
                  <a:pt x="5626654" y="2706246"/>
                  <a:pt x="5593825" y="2739075"/>
                  <a:pt x="5553329" y="2739075"/>
                </a:cubicBezTo>
                <a:lnTo>
                  <a:pt x="73325" y="2739075"/>
                </a:lnTo>
                <a:cubicBezTo>
                  <a:pt x="32829" y="2739075"/>
                  <a:pt x="0" y="2706246"/>
                  <a:pt x="0" y="2665750"/>
                </a:cubicBezTo>
                <a:lnTo>
                  <a:pt x="0" y="73325"/>
                </a:lnTo>
                <a:cubicBezTo>
                  <a:pt x="0" y="32856"/>
                  <a:pt x="32856" y="0"/>
                  <a:pt x="73325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80266" y="4354286"/>
            <a:ext cx="165005" cy="165005"/>
          </a:xfrm>
          <a:custGeom>
            <a:avLst/>
            <a:gdLst/>
            <a:ahLst/>
            <a:cxnLst/>
            <a:rect l="l" t="t" r="r" b="b"/>
            <a:pathLst>
              <a:path w="165005" h="165005">
                <a:moveTo>
                  <a:pt x="3029" y="38222"/>
                </a:moveTo>
                <a:cubicBezTo>
                  <a:pt x="-999" y="34193"/>
                  <a:pt x="-999" y="27651"/>
                  <a:pt x="3029" y="23623"/>
                </a:cubicBezTo>
                <a:cubicBezTo>
                  <a:pt x="7058" y="19594"/>
                  <a:pt x="13600" y="19594"/>
                  <a:pt x="17628" y="23623"/>
                </a:cubicBezTo>
                <a:lnTo>
                  <a:pt x="69192" y="75187"/>
                </a:lnTo>
                <a:cubicBezTo>
                  <a:pt x="73221" y="79215"/>
                  <a:pt x="73221" y="85757"/>
                  <a:pt x="69192" y="89786"/>
                </a:cubicBezTo>
                <a:lnTo>
                  <a:pt x="17628" y="141350"/>
                </a:lnTo>
                <a:cubicBezTo>
                  <a:pt x="13600" y="145378"/>
                  <a:pt x="7058" y="145378"/>
                  <a:pt x="3029" y="141350"/>
                </a:cubicBezTo>
                <a:cubicBezTo>
                  <a:pt x="-999" y="137321"/>
                  <a:pt x="-999" y="130779"/>
                  <a:pt x="3029" y="126751"/>
                </a:cubicBezTo>
                <a:lnTo>
                  <a:pt x="47278" y="82502"/>
                </a:lnTo>
                <a:lnTo>
                  <a:pt x="3029" y="38222"/>
                </a:lnTo>
                <a:close/>
                <a:moveTo>
                  <a:pt x="72189" y="123753"/>
                </a:moveTo>
                <a:lnTo>
                  <a:pt x="154692" y="123753"/>
                </a:lnTo>
                <a:cubicBezTo>
                  <a:pt x="160396" y="123753"/>
                  <a:pt x="165005" y="128362"/>
                  <a:pt x="165005" y="134066"/>
                </a:cubicBezTo>
                <a:cubicBezTo>
                  <a:pt x="165005" y="139770"/>
                  <a:pt x="160396" y="144379"/>
                  <a:pt x="154692" y="144379"/>
                </a:cubicBezTo>
                <a:lnTo>
                  <a:pt x="72189" y="144379"/>
                </a:lnTo>
                <a:cubicBezTo>
                  <a:pt x="66485" y="144379"/>
                  <a:pt x="61877" y="139770"/>
                  <a:pt x="61877" y="134066"/>
                </a:cubicBezTo>
                <a:cubicBezTo>
                  <a:pt x="61877" y="128362"/>
                  <a:pt x="66485" y="123753"/>
                  <a:pt x="72189" y="123753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1" name="Text 19"/>
          <p:cNvSpPr/>
          <p:nvPr/>
        </p:nvSpPr>
        <p:spPr>
          <a:xfrm>
            <a:off x="768188" y="4308451"/>
            <a:ext cx="5124307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99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Remote Commands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61015" y="4715462"/>
            <a:ext cx="5250810" cy="1950720"/>
          </a:xfrm>
          <a:custGeom>
            <a:avLst/>
            <a:gdLst/>
            <a:ahLst/>
            <a:cxnLst/>
            <a:rect l="l" t="t" r="r" b="b"/>
            <a:pathLst>
              <a:path w="5250810" h="1950720">
                <a:moveTo>
                  <a:pt x="55010" y="0"/>
                </a:moveTo>
                <a:lnTo>
                  <a:pt x="5195800" y="0"/>
                </a:lnTo>
                <a:cubicBezTo>
                  <a:pt x="5226181" y="0"/>
                  <a:pt x="5250810" y="24629"/>
                  <a:pt x="5250810" y="55010"/>
                </a:cubicBezTo>
                <a:lnTo>
                  <a:pt x="5250810" y="1895710"/>
                </a:lnTo>
                <a:cubicBezTo>
                  <a:pt x="5250810" y="1926091"/>
                  <a:pt x="5226181" y="1950720"/>
                  <a:pt x="5195800" y="1950720"/>
                </a:cubicBezTo>
                <a:lnTo>
                  <a:pt x="55010" y="1950720"/>
                </a:lnTo>
                <a:cubicBezTo>
                  <a:pt x="24629" y="1950720"/>
                  <a:pt x="0" y="1926091"/>
                  <a:pt x="0" y="1895710"/>
                </a:cubicBezTo>
                <a:lnTo>
                  <a:pt x="0" y="55010"/>
                </a:lnTo>
                <a:cubicBezTo>
                  <a:pt x="0" y="24629"/>
                  <a:pt x="24629" y="0"/>
                  <a:pt x="5501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11353" y="4829139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View remotes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11353" y="5081229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remote -v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711353" y="5333320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Add a remote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11353" y="5512075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remote add origin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11353" y="5764165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Rename remote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711353" y="5942920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remote rename old new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711353" y="6195010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Remove remote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711353" y="6373765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remote remove origin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190305" y="1301708"/>
            <a:ext cx="5626654" cy="3637433"/>
          </a:xfrm>
          <a:custGeom>
            <a:avLst/>
            <a:gdLst/>
            <a:ahLst/>
            <a:cxnLst/>
            <a:rect l="l" t="t" r="r" b="b"/>
            <a:pathLst>
              <a:path w="5626654" h="3637433">
                <a:moveTo>
                  <a:pt x="73331" y="0"/>
                </a:moveTo>
                <a:lnTo>
                  <a:pt x="5553323" y="0"/>
                </a:lnTo>
                <a:cubicBezTo>
                  <a:pt x="5593823" y="0"/>
                  <a:pt x="5626654" y="32831"/>
                  <a:pt x="5626654" y="73331"/>
                </a:cubicBezTo>
                <a:lnTo>
                  <a:pt x="5626654" y="3564102"/>
                </a:lnTo>
                <a:cubicBezTo>
                  <a:pt x="5626654" y="3604602"/>
                  <a:pt x="5593823" y="3637433"/>
                  <a:pt x="5553323" y="3637433"/>
                </a:cubicBezTo>
                <a:lnTo>
                  <a:pt x="73331" y="3637433"/>
                </a:lnTo>
                <a:cubicBezTo>
                  <a:pt x="32831" y="3637433"/>
                  <a:pt x="0" y="3604602"/>
                  <a:pt x="0" y="3564102"/>
                </a:cubicBezTo>
                <a:lnTo>
                  <a:pt x="0" y="73331"/>
                </a:lnTo>
                <a:cubicBezTo>
                  <a:pt x="0" y="32831"/>
                  <a:pt x="32831" y="0"/>
                  <a:pt x="73331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40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88768" y="1525379"/>
            <a:ext cx="206256" cy="183338"/>
          </a:xfrm>
          <a:custGeom>
            <a:avLst/>
            <a:gdLst/>
            <a:ahLst/>
            <a:cxnLst/>
            <a:rect l="l" t="t" r="r" b="b"/>
            <a:pathLst>
              <a:path w="206256" h="183338">
                <a:moveTo>
                  <a:pt x="150216" y="34376"/>
                </a:moveTo>
                <a:cubicBezTo>
                  <a:pt x="144272" y="34376"/>
                  <a:pt x="138506" y="35987"/>
                  <a:pt x="133457" y="38924"/>
                </a:cubicBezTo>
                <a:cubicBezTo>
                  <a:pt x="127800" y="33194"/>
                  <a:pt x="121211" y="28396"/>
                  <a:pt x="113942" y="24779"/>
                </a:cubicBezTo>
                <a:cubicBezTo>
                  <a:pt x="124040" y="16185"/>
                  <a:pt x="136895" y="11459"/>
                  <a:pt x="150216" y="11459"/>
                </a:cubicBezTo>
                <a:cubicBezTo>
                  <a:pt x="181154" y="11459"/>
                  <a:pt x="206256" y="36524"/>
                  <a:pt x="206256" y="67499"/>
                </a:cubicBezTo>
                <a:cubicBezTo>
                  <a:pt x="206256" y="82359"/>
                  <a:pt x="200347" y="96611"/>
                  <a:pt x="189855" y="107103"/>
                </a:cubicBezTo>
                <a:lnTo>
                  <a:pt x="164396" y="132562"/>
                </a:lnTo>
                <a:cubicBezTo>
                  <a:pt x="153904" y="143054"/>
                  <a:pt x="139652" y="148962"/>
                  <a:pt x="124792" y="148962"/>
                </a:cubicBezTo>
                <a:cubicBezTo>
                  <a:pt x="93853" y="148962"/>
                  <a:pt x="68752" y="123897"/>
                  <a:pt x="68752" y="92922"/>
                </a:cubicBezTo>
                <a:cubicBezTo>
                  <a:pt x="68752" y="92385"/>
                  <a:pt x="68752" y="91848"/>
                  <a:pt x="68788" y="91311"/>
                </a:cubicBezTo>
                <a:cubicBezTo>
                  <a:pt x="68967" y="84973"/>
                  <a:pt x="74231" y="79996"/>
                  <a:pt x="80569" y="80175"/>
                </a:cubicBezTo>
                <a:cubicBezTo>
                  <a:pt x="86907" y="80354"/>
                  <a:pt x="91884" y="85618"/>
                  <a:pt x="91705" y="91956"/>
                </a:cubicBezTo>
                <a:cubicBezTo>
                  <a:pt x="91705" y="92278"/>
                  <a:pt x="91705" y="92600"/>
                  <a:pt x="91705" y="92887"/>
                </a:cubicBezTo>
                <a:cubicBezTo>
                  <a:pt x="91705" y="111185"/>
                  <a:pt x="106530" y="126009"/>
                  <a:pt x="124828" y="126009"/>
                </a:cubicBezTo>
                <a:cubicBezTo>
                  <a:pt x="133601" y="126009"/>
                  <a:pt x="142016" y="122536"/>
                  <a:pt x="148246" y="116305"/>
                </a:cubicBezTo>
                <a:lnTo>
                  <a:pt x="173706" y="90846"/>
                </a:lnTo>
                <a:cubicBezTo>
                  <a:pt x="179901" y="84651"/>
                  <a:pt x="183410" y="76200"/>
                  <a:pt x="183410" y="67427"/>
                </a:cubicBezTo>
                <a:cubicBezTo>
                  <a:pt x="183410" y="49129"/>
                  <a:pt x="168585" y="34304"/>
                  <a:pt x="150287" y="34304"/>
                </a:cubicBezTo>
                <a:close/>
                <a:moveTo>
                  <a:pt x="98544" y="62056"/>
                </a:moveTo>
                <a:cubicBezTo>
                  <a:pt x="97864" y="61769"/>
                  <a:pt x="97184" y="61375"/>
                  <a:pt x="96575" y="60946"/>
                </a:cubicBezTo>
                <a:cubicBezTo>
                  <a:pt x="92063" y="58618"/>
                  <a:pt x="86907" y="57293"/>
                  <a:pt x="81500" y="57293"/>
                </a:cubicBezTo>
                <a:cubicBezTo>
                  <a:pt x="72727" y="57293"/>
                  <a:pt x="64312" y="60767"/>
                  <a:pt x="58081" y="66997"/>
                </a:cubicBezTo>
                <a:lnTo>
                  <a:pt x="32621" y="92457"/>
                </a:lnTo>
                <a:cubicBezTo>
                  <a:pt x="26427" y="98652"/>
                  <a:pt x="22917" y="107103"/>
                  <a:pt x="22917" y="115876"/>
                </a:cubicBezTo>
                <a:cubicBezTo>
                  <a:pt x="22917" y="134174"/>
                  <a:pt x="37742" y="148998"/>
                  <a:pt x="56040" y="148998"/>
                </a:cubicBezTo>
                <a:cubicBezTo>
                  <a:pt x="61948" y="148998"/>
                  <a:pt x="67713" y="147423"/>
                  <a:pt x="72762" y="144486"/>
                </a:cubicBezTo>
                <a:cubicBezTo>
                  <a:pt x="78420" y="150216"/>
                  <a:pt x="85009" y="155014"/>
                  <a:pt x="92314" y="158631"/>
                </a:cubicBezTo>
                <a:cubicBezTo>
                  <a:pt x="82216" y="167189"/>
                  <a:pt x="69396" y="171951"/>
                  <a:pt x="56040" y="171951"/>
                </a:cubicBezTo>
                <a:cubicBezTo>
                  <a:pt x="25102" y="171951"/>
                  <a:pt x="0" y="146886"/>
                  <a:pt x="0" y="115911"/>
                </a:cubicBezTo>
                <a:cubicBezTo>
                  <a:pt x="0" y="101051"/>
                  <a:pt x="5908" y="86799"/>
                  <a:pt x="16400" y="76307"/>
                </a:cubicBezTo>
                <a:lnTo>
                  <a:pt x="41860" y="50848"/>
                </a:lnTo>
                <a:cubicBezTo>
                  <a:pt x="52352" y="40356"/>
                  <a:pt x="66603" y="34448"/>
                  <a:pt x="81464" y="34448"/>
                </a:cubicBezTo>
                <a:cubicBezTo>
                  <a:pt x="112474" y="34448"/>
                  <a:pt x="137504" y="59728"/>
                  <a:pt x="137504" y="90631"/>
                </a:cubicBezTo>
                <a:cubicBezTo>
                  <a:pt x="137504" y="91096"/>
                  <a:pt x="137504" y="91562"/>
                  <a:pt x="137504" y="92027"/>
                </a:cubicBezTo>
                <a:cubicBezTo>
                  <a:pt x="137361" y="98365"/>
                  <a:pt x="132097" y="103343"/>
                  <a:pt x="125759" y="103199"/>
                </a:cubicBezTo>
                <a:cubicBezTo>
                  <a:pt x="119421" y="103056"/>
                  <a:pt x="114443" y="97792"/>
                  <a:pt x="114586" y="91454"/>
                </a:cubicBezTo>
                <a:cubicBezTo>
                  <a:pt x="114586" y="91168"/>
                  <a:pt x="114586" y="90917"/>
                  <a:pt x="114586" y="90631"/>
                </a:cubicBezTo>
                <a:cubicBezTo>
                  <a:pt x="114586" y="78563"/>
                  <a:pt x="108141" y="67964"/>
                  <a:pt x="98544" y="62127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3" name="Text 31"/>
          <p:cNvSpPr/>
          <p:nvPr/>
        </p:nvSpPr>
        <p:spPr>
          <a:xfrm>
            <a:off x="6606483" y="1488711"/>
            <a:ext cx="5115140" cy="2566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4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Connecting Local to Remote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377310" y="1892055"/>
            <a:ext cx="5325979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1. Create Remote Repository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77310" y="2185397"/>
            <a:ext cx="5316812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 GitHub/GitLab, create a new empty repository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377310" y="2515406"/>
            <a:ext cx="5325979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2. Connect Local Repository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80977" y="2812414"/>
            <a:ext cx="5250810" cy="584849"/>
          </a:xfrm>
          <a:custGeom>
            <a:avLst/>
            <a:gdLst/>
            <a:ahLst/>
            <a:cxnLst/>
            <a:rect l="l" t="t" r="r" b="b"/>
            <a:pathLst>
              <a:path w="5250810" h="584849">
                <a:moveTo>
                  <a:pt x="54999" y="0"/>
                </a:moveTo>
                <a:lnTo>
                  <a:pt x="5195811" y="0"/>
                </a:lnTo>
                <a:cubicBezTo>
                  <a:pt x="5226186" y="0"/>
                  <a:pt x="5250810" y="24624"/>
                  <a:pt x="5250810" y="54999"/>
                </a:cubicBezTo>
                <a:lnTo>
                  <a:pt x="5250810" y="529850"/>
                </a:lnTo>
                <a:cubicBezTo>
                  <a:pt x="5250810" y="560225"/>
                  <a:pt x="5226186" y="584849"/>
                  <a:pt x="5195811" y="584849"/>
                </a:cubicBezTo>
                <a:lnTo>
                  <a:pt x="54999" y="584849"/>
                </a:lnTo>
                <a:cubicBezTo>
                  <a:pt x="24624" y="584849"/>
                  <a:pt x="0" y="560225"/>
                  <a:pt x="0" y="529850"/>
                </a:cubicBezTo>
                <a:lnTo>
                  <a:pt x="0" y="54999"/>
                </a:lnTo>
                <a:cubicBezTo>
                  <a:pt x="0" y="24624"/>
                  <a:pt x="24624" y="0"/>
                  <a:pt x="54999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31314" y="2926091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remote add origin \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677985" y="3104846"/>
            <a:ext cx="486305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git@github.com:user/repo.git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77310" y="3547597"/>
            <a:ext cx="5325979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3. Push Your Code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380977" y="3844605"/>
            <a:ext cx="5250810" cy="584849"/>
          </a:xfrm>
          <a:custGeom>
            <a:avLst/>
            <a:gdLst/>
            <a:ahLst/>
            <a:cxnLst/>
            <a:rect l="l" t="t" r="r" b="b"/>
            <a:pathLst>
              <a:path w="5250810" h="584849">
                <a:moveTo>
                  <a:pt x="54999" y="0"/>
                </a:moveTo>
                <a:lnTo>
                  <a:pt x="5195811" y="0"/>
                </a:lnTo>
                <a:cubicBezTo>
                  <a:pt x="5226186" y="0"/>
                  <a:pt x="5250810" y="24624"/>
                  <a:pt x="5250810" y="54999"/>
                </a:cubicBezTo>
                <a:lnTo>
                  <a:pt x="5250810" y="529850"/>
                </a:lnTo>
                <a:cubicBezTo>
                  <a:pt x="5250810" y="560225"/>
                  <a:pt x="5226186" y="584849"/>
                  <a:pt x="5195811" y="584849"/>
                </a:cubicBezTo>
                <a:lnTo>
                  <a:pt x="54999" y="584849"/>
                </a:lnTo>
                <a:cubicBezTo>
                  <a:pt x="24624" y="584849"/>
                  <a:pt x="0" y="560225"/>
                  <a:pt x="0" y="529850"/>
                </a:cubicBezTo>
                <a:lnTo>
                  <a:pt x="0" y="54999"/>
                </a:lnTo>
                <a:cubicBezTo>
                  <a:pt x="0" y="24624"/>
                  <a:pt x="24624" y="0"/>
                  <a:pt x="54999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6531314" y="3958282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push -u origin main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531314" y="4137037"/>
            <a:ext cx="500972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38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-u sets upstream for future pushes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190305" y="5089820"/>
            <a:ext cx="5626654" cy="1767382"/>
          </a:xfrm>
          <a:custGeom>
            <a:avLst/>
            <a:gdLst/>
            <a:ahLst/>
            <a:cxnLst/>
            <a:rect l="l" t="t" r="r" b="b"/>
            <a:pathLst>
              <a:path w="5626654" h="1767382">
                <a:moveTo>
                  <a:pt x="73329" y="0"/>
                </a:moveTo>
                <a:lnTo>
                  <a:pt x="5553325" y="0"/>
                </a:lnTo>
                <a:cubicBezTo>
                  <a:pt x="5593823" y="0"/>
                  <a:pt x="5626654" y="32830"/>
                  <a:pt x="5626654" y="73329"/>
                </a:cubicBezTo>
                <a:lnTo>
                  <a:pt x="5626654" y="1694053"/>
                </a:lnTo>
                <a:cubicBezTo>
                  <a:pt x="5626654" y="1734551"/>
                  <a:pt x="5593823" y="1767382"/>
                  <a:pt x="5553325" y="1767382"/>
                </a:cubicBezTo>
                <a:lnTo>
                  <a:pt x="73329" y="1767382"/>
                </a:lnTo>
                <a:cubicBezTo>
                  <a:pt x="32830" y="1767382"/>
                  <a:pt x="0" y="1734551"/>
                  <a:pt x="0" y="1694053"/>
                </a:cubicBezTo>
                <a:lnTo>
                  <a:pt x="0" y="73329"/>
                </a:lnTo>
                <a:cubicBezTo>
                  <a:pt x="0" y="32857"/>
                  <a:pt x="32857" y="0"/>
                  <a:pt x="73329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358976" y="5276832"/>
            <a:ext cx="146671" cy="146671"/>
          </a:xfrm>
          <a:custGeom>
            <a:avLst/>
            <a:gdLst/>
            <a:ahLst/>
            <a:cxnLst/>
            <a:rect l="l" t="t" r="r" b="b"/>
            <a:pathLst>
              <a:path w="146671" h="146671">
                <a:moveTo>
                  <a:pt x="73335" y="0"/>
                </a:moveTo>
                <a:cubicBezTo>
                  <a:pt x="74653" y="0"/>
                  <a:pt x="75971" y="286"/>
                  <a:pt x="77174" y="831"/>
                </a:cubicBezTo>
                <a:lnTo>
                  <a:pt x="131144" y="23719"/>
                </a:lnTo>
                <a:cubicBezTo>
                  <a:pt x="137446" y="26384"/>
                  <a:pt x="142145" y="32600"/>
                  <a:pt x="142116" y="40105"/>
                </a:cubicBezTo>
                <a:cubicBezTo>
                  <a:pt x="141973" y="68523"/>
                  <a:pt x="130285" y="120516"/>
                  <a:pt x="80927" y="144150"/>
                </a:cubicBezTo>
                <a:cubicBezTo>
                  <a:pt x="76143" y="146442"/>
                  <a:pt x="70585" y="146442"/>
                  <a:pt x="65801" y="144150"/>
                </a:cubicBezTo>
                <a:cubicBezTo>
                  <a:pt x="16415" y="120516"/>
                  <a:pt x="4755" y="68523"/>
                  <a:pt x="4612" y="40105"/>
                </a:cubicBezTo>
                <a:cubicBezTo>
                  <a:pt x="4583" y="32600"/>
                  <a:pt x="9282" y="26384"/>
                  <a:pt x="15584" y="23719"/>
                </a:cubicBezTo>
                <a:lnTo>
                  <a:pt x="69525" y="831"/>
                </a:lnTo>
                <a:cubicBezTo>
                  <a:pt x="70728" y="286"/>
                  <a:pt x="72018" y="0"/>
                  <a:pt x="73335" y="0"/>
                </a:cubicBezTo>
                <a:close/>
                <a:moveTo>
                  <a:pt x="73335" y="19136"/>
                </a:moveTo>
                <a:lnTo>
                  <a:pt x="73335" y="127449"/>
                </a:lnTo>
                <a:cubicBezTo>
                  <a:pt x="112868" y="108313"/>
                  <a:pt x="123496" y="65916"/>
                  <a:pt x="123753" y="40535"/>
                </a:cubicBezTo>
                <a:lnTo>
                  <a:pt x="73335" y="19165"/>
                </a:lnTo>
                <a:lnTo>
                  <a:pt x="73335" y="1916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6" name="Text 44"/>
          <p:cNvSpPr/>
          <p:nvPr/>
        </p:nvSpPr>
        <p:spPr>
          <a:xfrm>
            <a:off x="6523980" y="5240164"/>
            <a:ext cx="5215976" cy="2200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5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Authentication Methods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358976" y="5606841"/>
            <a:ext cx="146671" cy="146671"/>
          </a:xfrm>
          <a:custGeom>
            <a:avLst/>
            <a:gdLst/>
            <a:ahLst/>
            <a:cxnLst/>
            <a:rect l="l" t="t" r="r" b="b"/>
            <a:pathLst>
              <a:path w="146671" h="146671">
                <a:moveTo>
                  <a:pt x="96253" y="100836"/>
                </a:moveTo>
                <a:cubicBezTo>
                  <a:pt x="124097" y="100836"/>
                  <a:pt x="146671" y="78263"/>
                  <a:pt x="146671" y="50418"/>
                </a:cubicBezTo>
                <a:cubicBezTo>
                  <a:pt x="146671" y="22574"/>
                  <a:pt x="124097" y="0"/>
                  <a:pt x="96253" y="0"/>
                </a:cubicBezTo>
                <a:cubicBezTo>
                  <a:pt x="68408" y="0"/>
                  <a:pt x="45835" y="22574"/>
                  <a:pt x="45835" y="50418"/>
                </a:cubicBezTo>
                <a:cubicBezTo>
                  <a:pt x="45835" y="55775"/>
                  <a:pt x="46665" y="60960"/>
                  <a:pt x="48212" y="65801"/>
                </a:cubicBezTo>
                <a:lnTo>
                  <a:pt x="2005" y="112008"/>
                </a:lnTo>
                <a:cubicBezTo>
                  <a:pt x="716" y="113297"/>
                  <a:pt x="0" y="115045"/>
                  <a:pt x="0" y="116878"/>
                </a:cubicBezTo>
                <a:lnTo>
                  <a:pt x="0" y="139795"/>
                </a:lnTo>
                <a:cubicBezTo>
                  <a:pt x="0" y="143605"/>
                  <a:pt x="3065" y="146671"/>
                  <a:pt x="6875" y="146671"/>
                </a:cubicBezTo>
                <a:lnTo>
                  <a:pt x="29792" y="146671"/>
                </a:lnTo>
                <a:cubicBezTo>
                  <a:pt x="33602" y="146671"/>
                  <a:pt x="36668" y="143605"/>
                  <a:pt x="36668" y="139795"/>
                </a:cubicBezTo>
                <a:lnTo>
                  <a:pt x="36668" y="128337"/>
                </a:lnTo>
                <a:lnTo>
                  <a:pt x="48126" y="128337"/>
                </a:lnTo>
                <a:cubicBezTo>
                  <a:pt x="51936" y="128337"/>
                  <a:pt x="55002" y="125272"/>
                  <a:pt x="55002" y="121462"/>
                </a:cubicBezTo>
                <a:lnTo>
                  <a:pt x="55002" y="110003"/>
                </a:lnTo>
                <a:lnTo>
                  <a:pt x="66460" y="110003"/>
                </a:lnTo>
                <a:cubicBezTo>
                  <a:pt x="68294" y="110003"/>
                  <a:pt x="70041" y="109287"/>
                  <a:pt x="71330" y="107998"/>
                </a:cubicBezTo>
                <a:lnTo>
                  <a:pt x="80869" y="98458"/>
                </a:lnTo>
                <a:cubicBezTo>
                  <a:pt x="85711" y="100005"/>
                  <a:pt x="90896" y="100836"/>
                  <a:pt x="96253" y="100836"/>
                </a:cubicBezTo>
                <a:close/>
                <a:moveTo>
                  <a:pt x="107711" y="27501"/>
                </a:moveTo>
                <a:cubicBezTo>
                  <a:pt x="114035" y="27501"/>
                  <a:pt x="119170" y="32635"/>
                  <a:pt x="119170" y="38959"/>
                </a:cubicBezTo>
                <a:cubicBezTo>
                  <a:pt x="119170" y="45284"/>
                  <a:pt x="114035" y="50418"/>
                  <a:pt x="107711" y="50418"/>
                </a:cubicBezTo>
                <a:cubicBezTo>
                  <a:pt x="101387" y="50418"/>
                  <a:pt x="96253" y="45284"/>
                  <a:pt x="96253" y="38959"/>
                </a:cubicBezTo>
                <a:cubicBezTo>
                  <a:pt x="96253" y="32635"/>
                  <a:pt x="101387" y="27501"/>
                  <a:pt x="107711" y="2750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8" name="Text 46"/>
          <p:cNvSpPr/>
          <p:nvPr/>
        </p:nvSpPr>
        <p:spPr>
          <a:xfrm>
            <a:off x="6597316" y="5570173"/>
            <a:ext cx="2035056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SSH (Recommended)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597316" y="5753512"/>
            <a:ext cx="2025889" cy="146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6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Secure, no password prompts after setup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377310" y="6010060"/>
            <a:ext cx="110003" cy="146671"/>
          </a:xfrm>
          <a:custGeom>
            <a:avLst/>
            <a:gdLst/>
            <a:ahLst/>
            <a:cxnLst/>
            <a:rect l="l" t="t" r="r" b="b"/>
            <a:pathLst>
              <a:path w="110003" h="146671">
                <a:moveTo>
                  <a:pt x="36668" y="27501"/>
                </a:moveTo>
                <a:lnTo>
                  <a:pt x="36668" y="45835"/>
                </a:lnTo>
                <a:lnTo>
                  <a:pt x="73335" y="45835"/>
                </a:lnTo>
                <a:lnTo>
                  <a:pt x="73335" y="27501"/>
                </a:lnTo>
                <a:cubicBezTo>
                  <a:pt x="73335" y="17388"/>
                  <a:pt x="65114" y="9167"/>
                  <a:pt x="55002" y="9167"/>
                </a:cubicBezTo>
                <a:cubicBezTo>
                  <a:pt x="44889" y="9167"/>
                  <a:pt x="36668" y="17388"/>
                  <a:pt x="36668" y="27501"/>
                </a:cubicBezTo>
                <a:close/>
                <a:moveTo>
                  <a:pt x="18334" y="45835"/>
                </a:moveTo>
                <a:lnTo>
                  <a:pt x="18334" y="27501"/>
                </a:lnTo>
                <a:cubicBezTo>
                  <a:pt x="18334" y="7248"/>
                  <a:pt x="34748" y="-9167"/>
                  <a:pt x="55002" y="-9167"/>
                </a:cubicBezTo>
                <a:cubicBezTo>
                  <a:pt x="75255" y="-9167"/>
                  <a:pt x="91669" y="7248"/>
                  <a:pt x="91669" y="27501"/>
                </a:cubicBezTo>
                <a:lnTo>
                  <a:pt x="91669" y="45835"/>
                </a:lnTo>
                <a:cubicBezTo>
                  <a:pt x="101781" y="45835"/>
                  <a:pt x="110003" y="54056"/>
                  <a:pt x="110003" y="64168"/>
                </a:cubicBezTo>
                <a:lnTo>
                  <a:pt x="110003" y="128337"/>
                </a:lnTo>
                <a:cubicBezTo>
                  <a:pt x="110003" y="138449"/>
                  <a:pt x="101781" y="146671"/>
                  <a:pt x="91669" y="146671"/>
                </a:cubicBezTo>
                <a:lnTo>
                  <a:pt x="18334" y="146671"/>
                </a:lnTo>
                <a:cubicBezTo>
                  <a:pt x="8222" y="146671"/>
                  <a:pt x="0" y="138449"/>
                  <a:pt x="0" y="128337"/>
                </a:cubicBezTo>
                <a:lnTo>
                  <a:pt x="0" y="64168"/>
                </a:lnTo>
                <a:cubicBezTo>
                  <a:pt x="0" y="54056"/>
                  <a:pt x="8222" y="45835"/>
                  <a:pt x="18334" y="45835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51" name="Text 49"/>
          <p:cNvSpPr/>
          <p:nvPr/>
        </p:nvSpPr>
        <p:spPr>
          <a:xfrm>
            <a:off x="6597316" y="5973392"/>
            <a:ext cx="2319230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HTTPS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597316" y="6156731"/>
            <a:ext cx="2310063" cy="146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6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Simple, works everywhere, requires credentials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349809" y="6413297"/>
            <a:ext cx="165005" cy="146671"/>
          </a:xfrm>
          <a:custGeom>
            <a:avLst/>
            <a:gdLst/>
            <a:ahLst/>
            <a:cxnLst/>
            <a:rect l="l" t="t" r="r" b="b"/>
            <a:pathLst>
              <a:path w="165005" h="146671">
                <a:moveTo>
                  <a:pt x="18334" y="18334"/>
                </a:moveTo>
                <a:cubicBezTo>
                  <a:pt x="8222" y="18334"/>
                  <a:pt x="0" y="26555"/>
                  <a:pt x="0" y="36668"/>
                </a:cubicBezTo>
                <a:lnTo>
                  <a:pt x="0" y="110003"/>
                </a:lnTo>
                <a:cubicBezTo>
                  <a:pt x="0" y="120115"/>
                  <a:pt x="8222" y="128337"/>
                  <a:pt x="18334" y="128337"/>
                </a:cubicBezTo>
                <a:lnTo>
                  <a:pt x="146671" y="128337"/>
                </a:lnTo>
                <a:cubicBezTo>
                  <a:pt x="156783" y="128337"/>
                  <a:pt x="165005" y="120115"/>
                  <a:pt x="165005" y="110003"/>
                </a:cubicBezTo>
                <a:lnTo>
                  <a:pt x="165005" y="36668"/>
                </a:lnTo>
                <a:cubicBezTo>
                  <a:pt x="165005" y="26555"/>
                  <a:pt x="156783" y="18334"/>
                  <a:pt x="146671" y="18334"/>
                </a:cubicBezTo>
                <a:lnTo>
                  <a:pt x="18334" y="18334"/>
                </a:lnTo>
                <a:close/>
                <a:moveTo>
                  <a:pt x="22917" y="36668"/>
                </a:moveTo>
                <a:lnTo>
                  <a:pt x="32084" y="36668"/>
                </a:lnTo>
                <a:cubicBezTo>
                  <a:pt x="34605" y="36668"/>
                  <a:pt x="36668" y="38730"/>
                  <a:pt x="36668" y="41251"/>
                </a:cubicBezTo>
                <a:lnTo>
                  <a:pt x="36668" y="50418"/>
                </a:lnTo>
                <a:cubicBezTo>
                  <a:pt x="36668" y="52939"/>
                  <a:pt x="34605" y="55002"/>
                  <a:pt x="32084" y="55002"/>
                </a:cubicBezTo>
                <a:lnTo>
                  <a:pt x="22917" y="55002"/>
                </a:lnTo>
                <a:cubicBezTo>
                  <a:pt x="20396" y="55002"/>
                  <a:pt x="18334" y="52939"/>
                  <a:pt x="18334" y="50418"/>
                </a:cubicBezTo>
                <a:lnTo>
                  <a:pt x="18334" y="41251"/>
                </a:lnTo>
                <a:cubicBezTo>
                  <a:pt x="18334" y="38730"/>
                  <a:pt x="20396" y="36668"/>
                  <a:pt x="22917" y="36668"/>
                </a:cubicBezTo>
                <a:close/>
                <a:moveTo>
                  <a:pt x="18334" y="68752"/>
                </a:moveTo>
                <a:cubicBezTo>
                  <a:pt x="18334" y="66231"/>
                  <a:pt x="20396" y="64168"/>
                  <a:pt x="22917" y="64168"/>
                </a:cubicBezTo>
                <a:lnTo>
                  <a:pt x="32084" y="64168"/>
                </a:lnTo>
                <a:cubicBezTo>
                  <a:pt x="34605" y="64168"/>
                  <a:pt x="36668" y="66231"/>
                  <a:pt x="36668" y="68752"/>
                </a:cubicBezTo>
                <a:lnTo>
                  <a:pt x="36668" y="77919"/>
                </a:lnTo>
                <a:cubicBezTo>
                  <a:pt x="36668" y="80440"/>
                  <a:pt x="34605" y="82502"/>
                  <a:pt x="32084" y="82502"/>
                </a:cubicBezTo>
                <a:lnTo>
                  <a:pt x="22917" y="82502"/>
                </a:lnTo>
                <a:cubicBezTo>
                  <a:pt x="20396" y="82502"/>
                  <a:pt x="18334" y="80440"/>
                  <a:pt x="18334" y="77919"/>
                </a:cubicBezTo>
                <a:lnTo>
                  <a:pt x="18334" y="68752"/>
                </a:lnTo>
                <a:close/>
                <a:moveTo>
                  <a:pt x="50418" y="36668"/>
                </a:moveTo>
                <a:lnTo>
                  <a:pt x="59585" y="36668"/>
                </a:lnTo>
                <a:cubicBezTo>
                  <a:pt x="62106" y="36668"/>
                  <a:pt x="64168" y="38730"/>
                  <a:pt x="64168" y="41251"/>
                </a:cubicBezTo>
                <a:lnTo>
                  <a:pt x="64168" y="50418"/>
                </a:lnTo>
                <a:cubicBezTo>
                  <a:pt x="64168" y="52939"/>
                  <a:pt x="62106" y="55002"/>
                  <a:pt x="59585" y="55002"/>
                </a:cubicBezTo>
                <a:lnTo>
                  <a:pt x="50418" y="55002"/>
                </a:lnTo>
                <a:cubicBezTo>
                  <a:pt x="47897" y="55002"/>
                  <a:pt x="45835" y="52939"/>
                  <a:pt x="45835" y="50418"/>
                </a:cubicBezTo>
                <a:lnTo>
                  <a:pt x="45835" y="41251"/>
                </a:lnTo>
                <a:cubicBezTo>
                  <a:pt x="45835" y="38730"/>
                  <a:pt x="47897" y="36668"/>
                  <a:pt x="50418" y="36668"/>
                </a:cubicBezTo>
                <a:close/>
                <a:moveTo>
                  <a:pt x="45835" y="68752"/>
                </a:moveTo>
                <a:cubicBezTo>
                  <a:pt x="45835" y="66231"/>
                  <a:pt x="47897" y="64168"/>
                  <a:pt x="50418" y="64168"/>
                </a:cubicBezTo>
                <a:lnTo>
                  <a:pt x="59585" y="64168"/>
                </a:lnTo>
                <a:cubicBezTo>
                  <a:pt x="62106" y="64168"/>
                  <a:pt x="64168" y="66231"/>
                  <a:pt x="64168" y="68752"/>
                </a:cubicBezTo>
                <a:lnTo>
                  <a:pt x="64168" y="77919"/>
                </a:lnTo>
                <a:cubicBezTo>
                  <a:pt x="64168" y="80440"/>
                  <a:pt x="62106" y="82502"/>
                  <a:pt x="59585" y="82502"/>
                </a:cubicBezTo>
                <a:lnTo>
                  <a:pt x="50418" y="82502"/>
                </a:lnTo>
                <a:cubicBezTo>
                  <a:pt x="47897" y="82502"/>
                  <a:pt x="45835" y="80440"/>
                  <a:pt x="45835" y="77919"/>
                </a:cubicBezTo>
                <a:lnTo>
                  <a:pt x="45835" y="68752"/>
                </a:lnTo>
                <a:close/>
                <a:moveTo>
                  <a:pt x="50418" y="91669"/>
                </a:moveTo>
                <a:lnTo>
                  <a:pt x="114586" y="91669"/>
                </a:lnTo>
                <a:cubicBezTo>
                  <a:pt x="117107" y="91669"/>
                  <a:pt x="119170" y="93732"/>
                  <a:pt x="119170" y="96253"/>
                </a:cubicBezTo>
                <a:lnTo>
                  <a:pt x="119170" y="105420"/>
                </a:lnTo>
                <a:cubicBezTo>
                  <a:pt x="119170" y="107940"/>
                  <a:pt x="117107" y="110003"/>
                  <a:pt x="114586" y="110003"/>
                </a:cubicBezTo>
                <a:lnTo>
                  <a:pt x="50418" y="110003"/>
                </a:lnTo>
                <a:cubicBezTo>
                  <a:pt x="47897" y="110003"/>
                  <a:pt x="45835" y="107940"/>
                  <a:pt x="45835" y="105420"/>
                </a:cubicBezTo>
                <a:lnTo>
                  <a:pt x="45835" y="96253"/>
                </a:lnTo>
                <a:cubicBezTo>
                  <a:pt x="45835" y="93732"/>
                  <a:pt x="47897" y="91669"/>
                  <a:pt x="50418" y="91669"/>
                </a:cubicBezTo>
                <a:close/>
                <a:moveTo>
                  <a:pt x="73335" y="41251"/>
                </a:moveTo>
                <a:cubicBezTo>
                  <a:pt x="73335" y="38730"/>
                  <a:pt x="75398" y="36668"/>
                  <a:pt x="77919" y="36668"/>
                </a:cubicBezTo>
                <a:lnTo>
                  <a:pt x="87086" y="36668"/>
                </a:lnTo>
                <a:cubicBezTo>
                  <a:pt x="89607" y="36668"/>
                  <a:pt x="91669" y="38730"/>
                  <a:pt x="91669" y="41251"/>
                </a:cubicBezTo>
                <a:lnTo>
                  <a:pt x="91669" y="50418"/>
                </a:lnTo>
                <a:cubicBezTo>
                  <a:pt x="91669" y="52939"/>
                  <a:pt x="89607" y="55002"/>
                  <a:pt x="87086" y="55002"/>
                </a:cubicBezTo>
                <a:lnTo>
                  <a:pt x="77919" y="55002"/>
                </a:lnTo>
                <a:cubicBezTo>
                  <a:pt x="75398" y="55002"/>
                  <a:pt x="73335" y="52939"/>
                  <a:pt x="73335" y="50418"/>
                </a:cubicBezTo>
                <a:lnTo>
                  <a:pt x="73335" y="41251"/>
                </a:lnTo>
                <a:close/>
                <a:moveTo>
                  <a:pt x="77919" y="64168"/>
                </a:moveTo>
                <a:lnTo>
                  <a:pt x="87086" y="64168"/>
                </a:lnTo>
                <a:cubicBezTo>
                  <a:pt x="89607" y="64168"/>
                  <a:pt x="91669" y="66231"/>
                  <a:pt x="91669" y="68752"/>
                </a:cubicBezTo>
                <a:lnTo>
                  <a:pt x="91669" y="77919"/>
                </a:lnTo>
                <a:cubicBezTo>
                  <a:pt x="91669" y="80440"/>
                  <a:pt x="89607" y="82502"/>
                  <a:pt x="87086" y="82502"/>
                </a:cubicBezTo>
                <a:lnTo>
                  <a:pt x="77919" y="82502"/>
                </a:lnTo>
                <a:cubicBezTo>
                  <a:pt x="75398" y="82502"/>
                  <a:pt x="73335" y="80440"/>
                  <a:pt x="73335" y="77919"/>
                </a:cubicBezTo>
                <a:lnTo>
                  <a:pt x="73335" y="68752"/>
                </a:lnTo>
                <a:cubicBezTo>
                  <a:pt x="73335" y="66231"/>
                  <a:pt x="75398" y="64168"/>
                  <a:pt x="77919" y="64168"/>
                </a:cubicBezTo>
                <a:close/>
                <a:moveTo>
                  <a:pt x="100836" y="41251"/>
                </a:moveTo>
                <a:cubicBezTo>
                  <a:pt x="100836" y="38730"/>
                  <a:pt x="102899" y="36668"/>
                  <a:pt x="105420" y="36668"/>
                </a:cubicBezTo>
                <a:lnTo>
                  <a:pt x="114586" y="36668"/>
                </a:lnTo>
                <a:cubicBezTo>
                  <a:pt x="117107" y="36668"/>
                  <a:pt x="119170" y="38730"/>
                  <a:pt x="119170" y="41251"/>
                </a:cubicBezTo>
                <a:lnTo>
                  <a:pt x="119170" y="50418"/>
                </a:lnTo>
                <a:cubicBezTo>
                  <a:pt x="119170" y="52939"/>
                  <a:pt x="117107" y="55002"/>
                  <a:pt x="114586" y="55002"/>
                </a:cubicBezTo>
                <a:lnTo>
                  <a:pt x="105420" y="55002"/>
                </a:lnTo>
                <a:cubicBezTo>
                  <a:pt x="102899" y="55002"/>
                  <a:pt x="100836" y="52939"/>
                  <a:pt x="100836" y="50418"/>
                </a:cubicBezTo>
                <a:lnTo>
                  <a:pt x="100836" y="41251"/>
                </a:lnTo>
                <a:close/>
                <a:moveTo>
                  <a:pt x="105420" y="64168"/>
                </a:moveTo>
                <a:lnTo>
                  <a:pt x="114586" y="64168"/>
                </a:lnTo>
                <a:cubicBezTo>
                  <a:pt x="117107" y="64168"/>
                  <a:pt x="119170" y="66231"/>
                  <a:pt x="119170" y="68752"/>
                </a:cubicBezTo>
                <a:lnTo>
                  <a:pt x="119170" y="77919"/>
                </a:lnTo>
                <a:cubicBezTo>
                  <a:pt x="119170" y="80440"/>
                  <a:pt x="117107" y="82502"/>
                  <a:pt x="114586" y="82502"/>
                </a:cubicBezTo>
                <a:lnTo>
                  <a:pt x="105420" y="82502"/>
                </a:lnTo>
                <a:cubicBezTo>
                  <a:pt x="102899" y="82502"/>
                  <a:pt x="100836" y="80440"/>
                  <a:pt x="100836" y="77919"/>
                </a:cubicBezTo>
                <a:lnTo>
                  <a:pt x="100836" y="68752"/>
                </a:lnTo>
                <a:cubicBezTo>
                  <a:pt x="100836" y="66231"/>
                  <a:pt x="102899" y="64168"/>
                  <a:pt x="105420" y="64168"/>
                </a:cubicBezTo>
                <a:close/>
                <a:moveTo>
                  <a:pt x="128337" y="41251"/>
                </a:moveTo>
                <a:cubicBezTo>
                  <a:pt x="128337" y="38730"/>
                  <a:pt x="130399" y="36668"/>
                  <a:pt x="132920" y="36668"/>
                </a:cubicBezTo>
                <a:lnTo>
                  <a:pt x="142087" y="36668"/>
                </a:lnTo>
                <a:cubicBezTo>
                  <a:pt x="144608" y="36668"/>
                  <a:pt x="146671" y="38730"/>
                  <a:pt x="146671" y="41251"/>
                </a:cubicBezTo>
                <a:lnTo>
                  <a:pt x="146671" y="50418"/>
                </a:lnTo>
                <a:cubicBezTo>
                  <a:pt x="146671" y="52939"/>
                  <a:pt x="144608" y="55002"/>
                  <a:pt x="142087" y="55002"/>
                </a:cubicBezTo>
                <a:lnTo>
                  <a:pt x="132920" y="55002"/>
                </a:lnTo>
                <a:cubicBezTo>
                  <a:pt x="130399" y="55002"/>
                  <a:pt x="128337" y="52939"/>
                  <a:pt x="128337" y="50418"/>
                </a:cubicBezTo>
                <a:lnTo>
                  <a:pt x="128337" y="41251"/>
                </a:lnTo>
                <a:close/>
                <a:moveTo>
                  <a:pt x="132920" y="64168"/>
                </a:moveTo>
                <a:lnTo>
                  <a:pt x="142087" y="64168"/>
                </a:lnTo>
                <a:cubicBezTo>
                  <a:pt x="144608" y="64168"/>
                  <a:pt x="146671" y="66231"/>
                  <a:pt x="146671" y="68752"/>
                </a:cubicBezTo>
                <a:lnTo>
                  <a:pt x="146671" y="77919"/>
                </a:lnTo>
                <a:cubicBezTo>
                  <a:pt x="146671" y="80440"/>
                  <a:pt x="144608" y="82502"/>
                  <a:pt x="142087" y="82502"/>
                </a:cubicBezTo>
                <a:lnTo>
                  <a:pt x="132920" y="82502"/>
                </a:lnTo>
                <a:cubicBezTo>
                  <a:pt x="130399" y="82502"/>
                  <a:pt x="128337" y="80440"/>
                  <a:pt x="128337" y="77919"/>
                </a:cubicBezTo>
                <a:lnTo>
                  <a:pt x="128337" y="68752"/>
                </a:lnTo>
                <a:cubicBezTo>
                  <a:pt x="128337" y="66231"/>
                  <a:pt x="130399" y="64168"/>
                  <a:pt x="132920" y="64168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54" name="Text 52"/>
          <p:cNvSpPr/>
          <p:nvPr/>
        </p:nvSpPr>
        <p:spPr>
          <a:xfrm>
            <a:off x="6597316" y="6376629"/>
            <a:ext cx="2044223" cy="1833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1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Personal Access Tokens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597316" y="6559968"/>
            <a:ext cx="2035056" cy="1466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866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Replace passwords for API/HTTPS access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70901" y="370901"/>
            <a:ext cx="1549706" cy="301128"/>
          </a:xfrm>
          <a:custGeom>
            <a:avLst/>
            <a:gdLst/>
            <a:ahLst/>
            <a:cxnLst/>
            <a:rect l="l" t="t" r="r" b="b"/>
            <a:pathLst>
              <a:path w="1549706" h="301128">
                <a:moveTo>
                  <a:pt x="150564" y="0"/>
                </a:moveTo>
                <a:lnTo>
                  <a:pt x="1399142" y="0"/>
                </a:lnTo>
                <a:cubicBezTo>
                  <a:pt x="1482296" y="0"/>
                  <a:pt x="1549706" y="67410"/>
                  <a:pt x="1549706" y="150564"/>
                </a:cubicBezTo>
                <a:lnTo>
                  <a:pt x="1549706" y="150564"/>
                </a:lnTo>
                <a:cubicBezTo>
                  <a:pt x="1549706" y="233718"/>
                  <a:pt x="1482296" y="301128"/>
                  <a:pt x="1399142" y="301128"/>
                </a:cubicBezTo>
                <a:lnTo>
                  <a:pt x="150564" y="301128"/>
                </a:lnTo>
                <a:cubicBezTo>
                  <a:pt x="67465" y="301128"/>
                  <a:pt x="0" y="233662"/>
                  <a:pt x="0" y="150564"/>
                </a:cubicBezTo>
                <a:lnTo>
                  <a:pt x="0" y="150564"/>
                </a:lnTo>
                <a:cubicBezTo>
                  <a:pt x="0" y="67465"/>
                  <a:pt x="67465" y="0"/>
                  <a:pt x="150564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21465" y="455360"/>
            <a:ext cx="1311925" cy="146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b="1" spc="51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Synchronization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7229" y="785866"/>
            <a:ext cx="11622795" cy="367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602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Synchronizing Changes: Fetch, Pull, and Push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70901" y="1303659"/>
            <a:ext cx="3716357" cy="4542622"/>
          </a:xfrm>
          <a:custGeom>
            <a:avLst/>
            <a:gdLst/>
            <a:ahLst/>
            <a:cxnLst/>
            <a:rect l="l" t="t" r="r" b="b"/>
            <a:pathLst>
              <a:path w="3716357" h="4542622">
                <a:moveTo>
                  <a:pt x="73435" y="0"/>
                </a:moveTo>
                <a:lnTo>
                  <a:pt x="3642921" y="0"/>
                </a:lnTo>
                <a:cubicBezTo>
                  <a:pt x="3683479" y="0"/>
                  <a:pt x="3716357" y="32878"/>
                  <a:pt x="3716357" y="73435"/>
                </a:cubicBezTo>
                <a:lnTo>
                  <a:pt x="3716357" y="4469186"/>
                </a:lnTo>
                <a:cubicBezTo>
                  <a:pt x="3716357" y="4509744"/>
                  <a:pt x="3683479" y="4542622"/>
                  <a:pt x="3642921" y="4542622"/>
                </a:cubicBezTo>
                <a:lnTo>
                  <a:pt x="73435" y="4542622"/>
                </a:lnTo>
                <a:cubicBezTo>
                  <a:pt x="32878" y="4542622"/>
                  <a:pt x="0" y="4509744"/>
                  <a:pt x="0" y="4469186"/>
                </a:cubicBezTo>
                <a:lnTo>
                  <a:pt x="0" y="73435"/>
                </a:lnTo>
                <a:cubicBezTo>
                  <a:pt x="0" y="32905"/>
                  <a:pt x="32905" y="0"/>
                  <a:pt x="73435" y="0"/>
                </a:cubicBezTo>
                <a:close/>
              </a:path>
            </a:pathLst>
          </a:custGeom>
          <a:gradFill rotWithShape="1" flip="none">
            <a:gsLst>
              <a:gs pos="0">
                <a:srgbClr val="5F6B7A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5F6B7A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58188" y="1490953"/>
            <a:ext cx="440675" cy="440675"/>
          </a:xfrm>
          <a:custGeom>
            <a:avLst/>
            <a:gdLst/>
            <a:ahLst/>
            <a:cxnLst/>
            <a:rect l="l" t="t" r="r" b="b"/>
            <a:pathLst>
              <a:path w="440675" h="440675">
                <a:moveTo>
                  <a:pt x="73447" y="0"/>
                </a:moveTo>
                <a:lnTo>
                  <a:pt x="367227" y="0"/>
                </a:lnTo>
                <a:cubicBezTo>
                  <a:pt x="407764" y="0"/>
                  <a:pt x="440675" y="32911"/>
                  <a:pt x="440675" y="73447"/>
                </a:cubicBezTo>
                <a:lnTo>
                  <a:pt x="440675" y="367227"/>
                </a:lnTo>
                <a:cubicBezTo>
                  <a:pt x="440675" y="407791"/>
                  <a:pt x="407791" y="440675"/>
                  <a:pt x="367227" y="440675"/>
                </a:cubicBezTo>
                <a:lnTo>
                  <a:pt x="73447" y="440675"/>
                </a:lnTo>
                <a:cubicBezTo>
                  <a:pt x="32911" y="440675"/>
                  <a:pt x="0" y="407764"/>
                  <a:pt x="0" y="367227"/>
                </a:cubicBezTo>
                <a:lnTo>
                  <a:pt x="0" y="73447"/>
                </a:lnTo>
                <a:cubicBezTo>
                  <a:pt x="0" y="32883"/>
                  <a:pt x="32883" y="0"/>
                  <a:pt x="73447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7" name="Shape 5"/>
          <p:cNvSpPr/>
          <p:nvPr/>
        </p:nvSpPr>
        <p:spPr>
          <a:xfrm>
            <a:off x="698194" y="1619483"/>
            <a:ext cx="160663" cy="183614"/>
          </a:xfrm>
          <a:custGeom>
            <a:avLst/>
            <a:gdLst/>
            <a:ahLst/>
            <a:cxnLst/>
            <a:rect l="l" t="t" r="r" b="b"/>
            <a:pathLst>
              <a:path w="160663" h="183614">
                <a:moveTo>
                  <a:pt x="91807" y="11476"/>
                </a:moveTo>
                <a:cubicBezTo>
                  <a:pt x="91807" y="5128"/>
                  <a:pt x="86679" y="0"/>
                  <a:pt x="80331" y="0"/>
                </a:cubicBezTo>
                <a:cubicBezTo>
                  <a:pt x="73984" y="0"/>
                  <a:pt x="68855" y="5128"/>
                  <a:pt x="68855" y="11476"/>
                </a:cubicBezTo>
                <a:lnTo>
                  <a:pt x="68855" y="87038"/>
                </a:lnTo>
                <a:lnTo>
                  <a:pt x="54008" y="72191"/>
                </a:lnTo>
                <a:cubicBezTo>
                  <a:pt x="49526" y="67708"/>
                  <a:pt x="42246" y="67708"/>
                  <a:pt x="37763" y="72191"/>
                </a:cubicBezTo>
                <a:cubicBezTo>
                  <a:pt x="33280" y="76673"/>
                  <a:pt x="33280" y="83953"/>
                  <a:pt x="37763" y="88436"/>
                </a:cubicBezTo>
                <a:lnTo>
                  <a:pt x="72191" y="122864"/>
                </a:lnTo>
                <a:cubicBezTo>
                  <a:pt x="76673" y="127347"/>
                  <a:pt x="83953" y="127347"/>
                  <a:pt x="88436" y="122864"/>
                </a:cubicBezTo>
                <a:lnTo>
                  <a:pt x="122864" y="88436"/>
                </a:lnTo>
                <a:cubicBezTo>
                  <a:pt x="127347" y="83953"/>
                  <a:pt x="127347" y="76673"/>
                  <a:pt x="122864" y="72191"/>
                </a:cubicBezTo>
                <a:cubicBezTo>
                  <a:pt x="118381" y="67708"/>
                  <a:pt x="111101" y="67708"/>
                  <a:pt x="106618" y="72191"/>
                </a:cubicBezTo>
                <a:lnTo>
                  <a:pt x="91807" y="87038"/>
                </a:lnTo>
                <a:lnTo>
                  <a:pt x="91807" y="11476"/>
                </a:lnTo>
                <a:close/>
                <a:moveTo>
                  <a:pt x="22952" y="114759"/>
                </a:moveTo>
                <a:cubicBezTo>
                  <a:pt x="10292" y="114759"/>
                  <a:pt x="0" y="125051"/>
                  <a:pt x="0" y="137711"/>
                </a:cubicBezTo>
                <a:lnTo>
                  <a:pt x="0" y="149187"/>
                </a:lnTo>
                <a:cubicBezTo>
                  <a:pt x="0" y="161846"/>
                  <a:pt x="10292" y="172139"/>
                  <a:pt x="22952" y="172139"/>
                </a:cubicBezTo>
                <a:lnTo>
                  <a:pt x="137711" y="172139"/>
                </a:lnTo>
                <a:cubicBezTo>
                  <a:pt x="150370" y="172139"/>
                  <a:pt x="160663" y="161846"/>
                  <a:pt x="160663" y="149187"/>
                </a:cubicBezTo>
                <a:lnTo>
                  <a:pt x="160663" y="137711"/>
                </a:lnTo>
                <a:cubicBezTo>
                  <a:pt x="160663" y="125051"/>
                  <a:pt x="150370" y="114759"/>
                  <a:pt x="137711" y="114759"/>
                </a:cubicBezTo>
                <a:lnTo>
                  <a:pt x="120891" y="114759"/>
                </a:lnTo>
                <a:lnTo>
                  <a:pt x="100593" y="135057"/>
                </a:lnTo>
                <a:cubicBezTo>
                  <a:pt x="89404" y="146246"/>
                  <a:pt x="71222" y="146246"/>
                  <a:pt x="60033" y="135057"/>
                </a:cubicBezTo>
                <a:lnTo>
                  <a:pt x="39771" y="114759"/>
                </a:lnTo>
                <a:lnTo>
                  <a:pt x="22952" y="114759"/>
                </a:lnTo>
                <a:close/>
                <a:moveTo>
                  <a:pt x="131973" y="134842"/>
                </a:moveTo>
                <a:cubicBezTo>
                  <a:pt x="136723" y="134842"/>
                  <a:pt x="140580" y="138699"/>
                  <a:pt x="140580" y="143449"/>
                </a:cubicBezTo>
                <a:cubicBezTo>
                  <a:pt x="140580" y="148199"/>
                  <a:pt x="136723" y="152056"/>
                  <a:pt x="131973" y="152056"/>
                </a:cubicBezTo>
                <a:cubicBezTo>
                  <a:pt x="127223" y="152056"/>
                  <a:pt x="123366" y="148199"/>
                  <a:pt x="123366" y="143449"/>
                </a:cubicBezTo>
                <a:cubicBezTo>
                  <a:pt x="123366" y="138699"/>
                  <a:pt x="127223" y="134842"/>
                  <a:pt x="131973" y="134842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8" name="Text 6"/>
          <p:cNvSpPr/>
          <p:nvPr/>
        </p:nvSpPr>
        <p:spPr>
          <a:xfrm>
            <a:off x="1109031" y="1582760"/>
            <a:ext cx="762000" cy="257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6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fetch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58188" y="2078519"/>
            <a:ext cx="3415229" cy="477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Downloads changes from remote repository </a:t>
            </a:r>
            <a:pPr>
              <a:lnSpc>
                <a:spcPct val="140000"/>
              </a:lnSpc>
            </a:pPr>
            <a:r>
              <a:rPr lang="en-US" sz="1157" b="1" dirty="0">
                <a:solidFill>
                  <a:srgbClr val="5F6B7A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without merging</a:t>
            </a:r>
            <a:pPr>
              <a:lnSpc>
                <a:spcPct val="140000"/>
              </a:lnSpc>
            </a:pPr>
            <a:r>
              <a:rPr lang="en-US" sz="115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them into your working branch.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1860" y="2706481"/>
            <a:ext cx="3330766" cy="1090670"/>
          </a:xfrm>
          <a:custGeom>
            <a:avLst/>
            <a:gdLst/>
            <a:ahLst/>
            <a:cxnLst/>
            <a:rect l="l" t="t" r="r" b="b"/>
            <a:pathLst>
              <a:path w="3330766" h="1090670">
                <a:moveTo>
                  <a:pt x="55090" y="0"/>
                </a:moveTo>
                <a:lnTo>
                  <a:pt x="3275677" y="0"/>
                </a:lnTo>
                <a:cubicBezTo>
                  <a:pt x="3306102" y="0"/>
                  <a:pt x="3330766" y="24665"/>
                  <a:pt x="3330766" y="55090"/>
                </a:cubicBezTo>
                <a:lnTo>
                  <a:pt x="3330766" y="1035580"/>
                </a:lnTo>
                <a:cubicBezTo>
                  <a:pt x="3330766" y="1066005"/>
                  <a:pt x="3306102" y="1090670"/>
                  <a:pt x="3275677" y="1090670"/>
                </a:cubicBezTo>
                <a:lnTo>
                  <a:pt x="55090" y="1090670"/>
                </a:lnTo>
                <a:cubicBezTo>
                  <a:pt x="24665" y="1090670"/>
                  <a:pt x="0" y="1066005"/>
                  <a:pt x="0" y="1035580"/>
                </a:cubicBezTo>
                <a:lnTo>
                  <a:pt x="0" y="55090"/>
                </a:lnTo>
                <a:cubicBezTo>
                  <a:pt x="0" y="24685"/>
                  <a:pt x="24685" y="0"/>
                  <a:pt x="5509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12424" y="282032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Fetch from default remote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12424" y="307279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fetch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712424" y="332526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Fetch from specific remote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12424" y="3504293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fetch origin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58188" y="3910988"/>
            <a:ext cx="3341783" cy="587566"/>
          </a:xfrm>
          <a:custGeom>
            <a:avLst/>
            <a:gdLst/>
            <a:ahLst/>
            <a:cxnLst/>
            <a:rect l="l" t="t" r="r" b="b"/>
            <a:pathLst>
              <a:path w="3341783" h="587566">
                <a:moveTo>
                  <a:pt x="73446" y="0"/>
                </a:moveTo>
                <a:lnTo>
                  <a:pt x="3268337" y="0"/>
                </a:lnTo>
                <a:cubicBezTo>
                  <a:pt x="3308900" y="0"/>
                  <a:pt x="3341783" y="32883"/>
                  <a:pt x="3341783" y="73446"/>
                </a:cubicBezTo>
                <a:lnTo>
                  <a:pt x="3341783" y="514120"/>
                </a:lnTo>
                <a:cubicBezTo>
                  <a:pt x="3341783" y="554683"/>
                  <a:pt x="3308900" y="587566"/>
                  <a:pt x="3268337" y="587566"/>
                </a:cubicBezTo>
                <a:lnTo>
                  <a:pt x="73446" y="587566"/>
                </a:lnTo>
                <a:cubicBezTo>
                  <a:pt x="32883" y="587566"/>
                  <a:pt x="0" y="554683"/>
                  <a:pt x="0" y="514120"/>
                </a:cubicBezTo>
                <a:lnTo>
                  <a:pt x="0" y="73446"/>
                </a:lnTo>
                <a:cubicBezTo>
                  <a:pt x="0" y="32910"/>
                  <a:pt x="32910" y="0"/>
                  <a:pt x="73446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16" name="Text 14"/>
          <p:cNvSpPr/>
          <p:nvPr/>
        </p:nvSpPr>
        <p:spPr>
          <a:xfrm>
            <a:off x="668357" y="4021157"/>
            <a:ext cx="3185711" cy="367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when:</a:t>
            </a:r>
            <a:pPr>
              <a:lnSpc>
                <a:spcPct val="120000"/>
              </a:lnSpc>
            </a:pPr>
            <a:r>
              <a:rPr lang="en-US" sz="1012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You want to see what others have done before merging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370901" y="6002360"/>
            <a:ext cx="3716357" cy="668357"/>
          </a:xfrm>
          <a:custGeom>
            <a:avLst/>
            <a:gdLst/>
            <a:ahLst/>
            <a:cxnLst/>
            <a:rect l="l" t="t" r="r" b="b"/>
            <a:pathLst>
              <a:path w="3716357" h="668357">
                <a:moveTo>
                  <a:pt x="73446" y="0"/>
                </a:moveTo>
                <a:lnTo>
                  <a:pt x="3642911" y="0"/>
                </a:lnTo>
                <a:cubicBezTo>
                  <a:pt x="3683474" y="0"/>
                  <a:pt x="3716357" y="32883"/>
                  <a:pt x="3716357" y="73446"/>
                </a:cubicBezTo>
                <a:lnTo>
                  <a:pt x="3716357" y="594911"/>
                </a:lnTo>
                <a:cubicBezTo>
                  <a:pt x="3716357" y="635474"/>
                  <a:pt x="3683474" y="668357"/>
                  <a:pt x="3642911" y="668357"/>
                </a:cubicBezTo>
                <a:lnTo>
                  <a:pt x="73446" y="668357"/>
                </a:lnTo>
                <a:cubicBezTo>
                  <a:pt x="32910" y="668357"/>
                  <a:pt x="0" y="635447"/>
                  <a:pt x="0" y="594911"/>
                </a:cubicBezTo>
                <a:lnTo>
                  <a:pt x="0" y="73446"/>
                </a:lnTo>
                <a:cubicBezTo>
                  <a:pt x="0" y="32910"/>
                  <a:pt x="32910" y="0"/>
                  <a:pt x="73446" y="0"/>
                </a:cubicBezTo>
                <a:close/>
              </a:path>
            </a:pathLst>
          </a:custGeom>
          <a:solidFill>
            <a:srgbClr val="5F6B7A">
              <a:alpha val="10196"/>
            </a:srgbClr>
          </a:solidFill>
          <a:ln w="10160">
            <a:solidFill>
              <a:srgbClr val="5F6B7A">
                <a:alpha val="30196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9826" y="6174951"/>
            <a:ext cx="128530" cy="128530"/>
          </a:xfrm>
          <a:custGeom>
            <a:avLst/>
            <a:gdLst/>
            <a:ahLst/>
            <a:cxnLst/>
            <a:rect l="l" t="t" r="r" b="b"/>
            <a:pathLst>
              <a:path w="128530" h="128530">
                <a:moveTo>
                  <a:pt x="64265" y="128530"/>
                </a:moveTo>
                <a:cubicBezTo>
                  <a:pt x="99734" y="128530"/>
                  <a:pt x="128530" y="99734"/>
                  <a:pt x="128530" y="64265"/>
                </a:cubicBezTo>
                <a:cubicBezTo>
                  <a:pt x="128530" y="28796"/>
                  <a:pt x="99734" y="0"/>
                  <a:pt x="64265" y="0"/>
                </a:cubicBezTo>
                <a:cubicBezTo>
                  <a:pt x="28796" y="0"/>
                  <a:pt x="0" y="28796"/>
                  <a:pt x="0" y="64265"/>
                </a:cubicBezTo>
                <a:cubicBezTo>
                  <a:pt x="0" y="99734"/>
                  <a:pt x="28796" y="128530"/>
                  <a:pt x="64265" y="128530"/>
                </a:cubicBezTo>
                <a:close/>
                <a:moveTo>
                  <a:pt x="56232" y="40166"/>
                </a:moveTo>
                <a:cubicBezTo>
                  <a:pt x="56232" y="35732"/>
                  <a:pt x="59831" y="32133"/>
                  <a:pt x="64265" y="32133"/>
                </a:cubicBezTo>
                <a:cubicBezTo>
                  <a:pt x="68699" y="32133"/>
                  <a:pt x="72298" y="35732"/>
                  <a:pt x="72298" y="40166"/>
                </a:cubicBezTo>
                <a:cubicBezTo>
                  <a:pt x="72298" y="44599"/>
                  <a:pt x="68699" y="48199"/>
                  <a:pt x="64265" y="48199"/>
                </a:cubicBezTo>
                <a:cubicBezTo>
                  <a:pt x="59831" y="48199"/>
                  <a:pt x="56232" y="44599"/>
                  <a:pt x="56232" y="40166"/>
                </a:cubicBezTo>
                <a:close/>
                <a:moveTo>
                  <a:pt x="54224" y="56232"/>
                </a:moveTo>
                <a:lnTo>
                  <a:pt x="66273" y="56232"/>
                </a:lnTo>
                <a:cubicBezTo>
                  <a:pt x="69612" y="56232"/>
                  <a:pt x="72298" y="58918"/>
                  <a:pt x="72298" y="62257"/>
                </a:cubicBezTo>
                <a:lnTo>
                  <a:pt x="72298" y="84348"/>
                </a:lnTo>
                <a:lnTo>
                  <a:pt x="74306" y="84348"/>
                </a:lnTo>
                <a:cubicBezTo>
                  <a:pt x="77645" y="84348"/>
                  <a:pt x="80331" y="87034"/>
                  <a:pt x="80331" y="90373"/>
                </a:cubicBezTo>
                <a:cubicBezTo>
                  <a:pt x="80331" y="93712"/>
                  <a:pt x="77645" y="96398"/>
                  <a:pt x="74306" y="96398"/>
                </a:cubicBezTo>
                <a:lnTo>
                  <a:pt x="54224" y="96398"/>
                </a:lnTo>
                <a:cubicBezTo>
                  <a:pt x="50885" y="96398"/>
                  <a:pt x="48199" y="93712"/>
                  <a:pt x="48199" y="90373"/>
                </a:cubicBezTo>
                <a:cubicBezTo>
                  <a:pt x="48199" y="87034"/>
                  <a:pt x="50885" y="84348"/>
                  <a:pt x="54224" y="84348"/>
                </a:cubicBezTo>
                <a:lnTo>
                  <a:pt x="60248" y="84348"/>
                </a:lnTo>
                <a:lnTo>
                  <a:pt x="60248" y="68282"/>
                </a:lnTo>
                <a:lnTo>
                  <a:pt x="54224" y="68282"/>
                </a:lnTo>
                <a:cubicBezTo>
                  <a:pt x="50885" y="68282"/>
                  <a:pt x="48199" y="65596"/>
                  <a:pt x="48199" y="62257"/>
                </a:cubicBezTo>
                <a:cubicBezTo>
                  <a:pt x="48199" y="58918"/>
                  <a:pt x="50885" y="56232"/>
                  <a:pt x="54224" y="5623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9" name="Text 17"/>
          <p:cNvSpPr/>
          <p:nvPr/>
        </p:nvSpPr>
        <p:spPr>
          <a:xfrm>
            <a:off x="739811" y="6152931"/>
            <a:ext cx="3261148" cy="367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Stores fetched changes in remote-tracking branches (origin/main)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4238969" y="1303659"/>
            <a:ext cx="3716357" cy="4285561"/>
          </a:xfrm>
          <a:custGeom>
            <a:avLst/>
            <a:gdLst/>
            <a:ahLst/>
            <a:cxnLst/>
            <a:rect l="l" t="t" r="r" b="b"/>
            <a:pathLst>
              <a:path w="3716357" h="4285561">
                <a:moveTo>
                  <a:pt x="73435" y="0"/>
                </a:moveTo>
                <a:lnTo>
                  <a:pt x="3642921" y="0"/>
                </a:lnTo>
                <a:cubicBezTo>
                  <a:pt x="3683479" y="0"/>
                  <a:pt x="3716357" y="32878"/>
                  <a:pt x="3716357" y="73435"/>
                </a:cubicBezTo>
                <a:lnTo>
                  <a:pt x="3716357" y="4212126"/>
                </a:lnTo>
                <a:cubicBezTo>
                  <a:pt x="3716357" y="4252683"/>
                  <a:pt x="3683479" y="4285561"/>
                  <a:pt x="3642921" y="4285561"/>
                </a:cubicBezTo>
                <a:lnTo>
                  <a:pt x="73435" y="4285561"/>
                </a:lnTo>
                <a:cubicBezTo>
                  <a:pt x="32878" y="4285561"/>
                  <a:pt x="0" y="4252683"/>
                  <a:pt x="0" y="4212126"/>
                </a:cubicBezTo>
                <a:lnTo>
                  <a:pt x="0" y="73435"/>
                </a:lnTo>
                <a:cubicBezTo>
                  <a:pt x="0" y="32905"/>
                  <a:pt x="32905" y="0"/>
                  <a:pt x="73435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E59500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426256" y="1490953"/>
            <a:ext cx="440675" cy="440675"/>
          </a:xfrm>
          <a:custGeom>
            <a:avLst/>
            <a:gdLst/>
            <a:ahLst/>
            <a:cxnLst/>
            <a:rect l="l" t="t" r="r" b="b"/>
            <a:pathLst>
              <a:path w="440675" h="440675">
                <a:moveTo>
                  <a:pt x="73447" y="0"/>
                </a:moveTo>
                <a:lnTo>
                  <a:pt x="367227" y="0"/>
                </a:lnTo>
                <a:cubicBezTo>
                  <a:pt x="407764" y="0"/>
                  <a:pt x="440675" y="32911"/>
                  <a:pt x="440675" y="73447"/>
                </a:cubicBezTo>
                <a:lnTo>
                  <a:pt x="440675" y="367227"/>
                </a:lnTo>
                <a:cubicBezTo>
                  <a:pt x="440675" y="407791"/>
                  <a:pt x="407791" y="440675"/>
                  <a:pt x="367227" y="440675"/>
                </a:cubicBezTo>
                <a:lnTo>
                  <a:pt x="73447" y="440675"/>
                </a:lnTo>
                <a:cubicBezTo>
                  <a:pt x="32911" y="440675"/>
                  <a:pt x="0" y="407764"/>
                  <a:pt x="0" y="367227"/>
                </a:cubicBezTo>
                <a:lnTo>
                  <a:pt x="0" y="73447"/>
                </a:lnTo>
                <a:cubicBezTo>
                  <a:pt x="0" y="32883"/>
                  <a:pt x="32883" y="0"/>
                  <a:pt x="73447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22" name="Shape 20"/>
          <p:cNvSpPr/>
          <p:nvPr/>
        </p:nvSpPr>
        <p:spPr>
          <a:xfrm>
            <a:off x="4554786" y="1619483"/>
            <a:ext cx="183614" cy="183614"/>
          </a:xfrm>
          <a:custGeom>
            <a:avLst/>
            <a:gdLst/>
            <a:ahLst/>
            <a:cxnLst/>
            <a:rect l="l" t="t" r="r" b="b"/>
            <a:pathLst>
              <a:path w="183614" h="183614">
                <a:moveTo>
                  <a:pt x="172174" y="68855"/>
                </a:moveTo>
                <a:lnTo>
                  <a:pt x="175008" y="68855"/>
                </a:lnTo>
                <a:cubicBezTo>
                  <a:pt x="179777" y="68855"/>
                  <a:pt x="183614" y="65018"/>
                  <a:pt x="183614" y="60248"/>
                </a:cubicBezTo>
                <a:lnTo>
                  <a:pt x="183614" y="8607"/>
                </a:lnTo>
                <a:cubicBezTo>
                  <a:pt x="183614" y="5128"/>
                  <a:pt x="181534" y="1972"/>
                  <a:pt x="178307" y="646"/>
                </a:cubicBezTo>
                <a:cubicBezTo>
                  <a:pt x="175079" y="-681"/>
                  <a:pt x="171385" y="72"/>
                  <a:pt x="168911" y="2510"/>
                </a:cubicBezTo>
                <a:lnTo>
                  <a:pt x="150370" y="21087"/>
                </a:lnTo>
                <a:cubicBezTo>
                  <a:pt x="134483" y="7926"/>
                  <a:pt x="114042" y="0"/>
                  <a:pt x="91807" y="0"/>
                </a:cubicBezTo>
                <a:cubicBezTo>
                  <a:pt x="45545" y="0"/>
                  <a:pt x="7280" y="34213"/>
                  <a:pt x="932" y="78718"/>
                </a:cubicBezTo>
                <a:cubicBezTo>
                  <a:pt x="36" y="84993"/>
                  <a:pt x="4375" y="90803"/>
                  <a:pt x="10651" y="91700"/>
                </a:cubicBezTo>
                <a:cubicBezTo>
                  <a:pt x="16927" y="92596"/>
                  <a:pt x="22737" y="88221"/>
                  <a:pt x="23633" y="81981"/>
                </a:cubicBezTo>
                <a:cubicBezTo>
                  <a:pt x="28403" y="48593"/>
                  <a:pt x="57128" y="22952"/>
                  <a:pt x="91807" y="22952"/>
                </a:cubicBezTo>
                <a:cubicBezTo>
                  <a:pt x="107730" y="22952"/>
                  <a:pt x="122362" y="28331"/>
                  <a:pt x="134017" y="37404"/>
                </a:cubicBezTo>
                <a:lnTo>
                  <a:pt x="117269" y="54152"/>
                </a:lnTo>
                <a:cubicBezTo>
                  <a:pt x="114795" y="56626"/>
                  <a:pt x="114078" y="60320"/>
                  <a:pt x="115405" y="63548"/>
                </a:cubicBezTo>
                <a:cubicBezTo>
                  <a:pt x="116731" y="66775"/>
                  <a:pt x="119887" y="68855"/>
                  <a:pt x="123366" y="68855"/>
                </a:cubicBezTo>
                <a:lnTo>
                  <a:pt x="172174" y="68855"/>
                </a:lnTo>
                <a:close/>
                <a:moveTo>
                  <a:pt x="182718" y="104897"/>
                </a:moveTo>
                <a:cubicBezTo>
                  <a:pt x="183614" y="98621"/>
                  <a:pt x="179239" y="92811"/>
                  <a:pt x="172999" y="91915"/>
                </a:cubicBezTo>
                <a:cubicBezTo>
                  <a:pt x="166759" y="91018"/>
                  <a:pt x="160914" y="95393"/>
                  <a:pt x="160017" y="101633"/>
                </a:cubicBezTo>
                <a:cubicBezTo>
                  <a:pt x="155247" y="134985"/>
                  <a:pt x="126522" y="160627"/>
                  <a:pt x="91843" y="160627"/>
                </a:cubicBezTo>
                <a:cubicBezTo>
                  <a:pt x="75920" y="160627"/>
                  <a:pt x="61288" y="155247"/>
                  <a:pt x="49633" y="146174"/>
                </a:cubicBezTo>
                <a:lnTo>
                  <a:pt x="66345" y="129463"/>
                </a:lnTo>
                <a:cubicBezTo>
                  <a:pt x="68820" y="126988"/>
                  <a:pt x="69537" y="123294"/>
                  <a:pt x="68210" y="120067"/>
                </a:cubicBezTo>
                <a:cubicBezTo>
                  <a:pt x="66883" y="116839"/>
                  <a:pt x="63727" y="114759"/>
                  <a:pt x="60248" y="114759"/>
                </a:cubicBezTo>
                <a:lnTo>
                  <a:pt x="8607" y="114759"/>
                </a:lnTo>
                <a:cubicBezTo>
                  <a:pt x="3837" y="114759"/>
                  <a:pt x="0" y="118596"/>
                  <a:pt x="0" y="123366"/>
                </a:cubicBezTo>
                <a:lnTo>
                  <a:pt x="0" y="175008"/>
                </a:lnTo>
                <a:cubicBezTo>
                  <a:pt x="0" y="178486"/>
                  <a:pt x="2080" y="181642"/>
                  <a:pt x="5308" y="182969"/>
                </a:cubicBezTo>
                <a:cubicBezTo>
                  <a:pt x="8535" y="184296"/>
                  <a:pt x="12229" y="183543"/>
                  <a:pt x="14704" y="181104"/>
                </a:cubicBezTo>
                <a:lnTo>
                  <a:pt x="33280" y="162527"/>
                </a:lnTo>
                <a:cubicBezTo>
                  <a:pt x="49131" y="175689"/>
                  <a:pt x="69573" y="183614"/>
                  <a:pt x="91807" y="183614"/>
                </a:cubicBezTo>
                <a:cubicBezTo>
                  <a:pt x="138069" y="183614"/>
                  <a:pt x="176334" y="149402"/>
                  <a:pt x="182682" y="104897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23" name="Text 21"/>
          <p:cNvSpPr/>
          <p:nvPr/>
        </p:nvSpPr>
        <p:spPr>
          <a:xfrm>
            <a:off x="4977099" y="1582760"/>
            <a:ext cx="633470" cy="257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6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pull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426256" y="2078519"/>
            <a:ext cx="3415229" cy="477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Fetches changes from remote and </a:t>
            </a:r>
            <a:pPr>
              <a:lnSpc>
                <a:spcPct val="140000"/>
              </a:lnSpc>
            </a:pPr>
            <a:r>
              <a:rPr lang="en-US" sz="1157" b="1" dirty="0">
                <a:solidFill>
                  <a:srgbClr val="4A6C8C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automatically merges</a:t>
            </a:r>
            <a:pPr>
              <a:lnSpc>
                <a:spcPct val="140000"/>
              </a:lnSpc>
            </a:pPr>
            <a:r>
              <a:rPr lang="en-US" sz="115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them into your current branch.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429928" y="2706481"/>
            <a:ext cx="3330766" cy="1090670"/>
          </a:xfrm>
          <a:custGeom>
            <a:avLst/>
            <a:gdLst/>
            <a:ahLst/>
            <a:cxnLst/>
            <a:rect l="l" t="t" r="r" b="b"/>
            <a:pathLst>
              <a:path w="3330766" h="1090670">
                <a:moveTo>
                  <a:pt x="55090" y="0"/>
                </a:moveTo>
                <a:lnTo>
                  <a:pt x="3275677" y="0"/>
                </a:lnTo>
                <a:cubicBezTo>
                  <a:pt x="3306102" y="0"/>
                  <a:pt x="3330766" y="24665"/>
                  <a:pt x="3330766" y="55090"/>
                </a:cubicBezTo>
                <a:lnTo>
                  <a:pt x="3330766" y="1035580"/>
                </a:lnTo>
                <a:cubicBezTo>
                  <a:pt x="3330766" y="1066005"/>
                  <a:pt x="3306102" y="1090670"/>
                  <a:pt x="3275677" y="1090670"/>
                </a:cubicBezTo>
                <a:lnTo>
                  <a:pt x="55090" y="1090670"/>
                </a:lnTo>
                <a:cubicBezTo>
                  <a:pt x="24665" y="1090670"/>
                  <a:pt x="0" y="1066005"/>
                  <a:pt x="0" y="1035580"/>
                </a:cubicBezTo>
                <a:lnTo>
                  <a:pt x="0" y="55090"/>
                </a:lnTo>
                <a:cubicBezTo>
                  <a:pt x="0" y="24685"/>
                  <a:pt x="24685" y="0"/>
                  <a:pt x="5509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580492" y="282032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Pull from default remote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580492" y="307279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pull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580492" y="332526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Pull specific branch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580492" y="3504293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pull origin main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426256" y="3910988"/>
            <a:ext cx="3341783" cy="403952"/>
          </a:xfrm>
          <a:custGeom>
            <a:avLst/>
            <a:gdLst/>
            <a:ahLst/>
            <a:cxnLst/>
            <a:rect l="l" t="t" r="r" b="b"/>
            <a:pathLst>
              <a:path w="3341783" h="403952">
                <a:moveTo>
                  <a:pt x="73447" y="0"/>
                </a:moveTo>
                <a:lnTo>
                  <a:pt x="3268337" y="0"/>
                </a:lnTo>
                <a:cubicBezTo>
                  <a:pt x="3308900" y="0"/>
                  <a:pt x="3341783" y="32883"/>
                  <a:pt x="3341783" y="73447"/>
                </a:cubicBezTo>
                <a:lnTo>
                  <a:pt x="3341783" y="330505"/>
                </a:lnTo>
                <a:cubicBezTo>
                  <a:pt x="3341783" y="371069"/>
                  <a:pt x="3308900" y="403952"/>
                  <a:pt x="3268337" y="403952"/>
                </a:cubicBezTo>
                <a:lnTo>
                  <a:pt x="73447" y="403952"/>
                </a:lnTo>
                <a:cubicBezTo>
                  <a:pt x="32910" y="403952"/>
                  <a:pt x="0" y="371042"/>
                  <a:pt x="0" y="330505"/>
                </a:cubicBezTo>
                <a:lnTo>
                  <a:pt x="0" y="73447"/>
                </a:lnTo>
                <a:cubicBezTo>
                  <a:pt x="0" y="32910"/>
                  <a:pt x="32910" y="0"/>
                  <a:pt x="7344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1" name="Text 29"/>
          <p:cNvSpPr/>
          <p:nvPr/>
        </p:nvSpPr>
        <p:spPr>
          <a:xfrm>
            <a:off x="4536425" y="4021157"/>
            <a:ext cx="3185711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Equivalent to:</a:t>
            </a:r>
            <a:pPr>
              <a:lnSpc>
                <a:spcPct val="120000"/>
              </a:lnSpc>
            </a:pPr>
            <a:r>
              <a:rPr lang="en-US" sz="1012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git fetch + git merge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4238969" y="5745300"/>
            <a:ext cx="3716357" cy="925417"/>
          </a:xfrm>
          <a:custGeom>
            <a:avLst/>
            <a:gdLst/>
            <a:ahLst/>
            <a:cxnLst/>
            <a:rect l="l" t="t" r="r" b="b"/>
            <a:pathLst>
              <a:path w="3716357" h="925417">
                <a:moveTo>
                  <a:pt x="73450" y="0"/>
                </a:moveTo>
                <a:lnTo>
                  <a:pt x="3642906" y="0"/>
                </a:lnTo>
                <a:cubicBezTo>
                  <a:pt x="3683472" y="0"/>
                  <a:pt x="3716357" y="32885"/>
                  <a:pt x="3716357" y="73450"/>
                </a:cubicBezTo>
                <a:lnTo>
                  <a:pt x="3716357" y="851967"/>
                </a:lnTo>
                <a:cubicBezTo>
                  <a:pt x="3716357" y="892532"/>
                  <a:pt x="3683472" y="925417"/>
                  <a:pt x="3642906" y="925417"/>
                </a:cubicBezTo>
                <a:lnTo>
                  <a:pt x="73450" y="925417"/>
                </a:lnTo>
                <a:cubicBezTo>
                  <a:pt x="32885" y="925417"/>
                  <a:pt x="0" y="892532"/>
                  <a:pt x="0" y="851967"/>
                </a:cubicBezTo>
                <a:lnTo>
                  <a:pt x="0" y="73450"/>
                </a:lnTo>
                <a:cubicBezTo>
                  <a:pt x="0" y="32912"/>
                  <a:pt x="32912" y="0"/>
                  <a:pt x="73450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412485" y="5932594"/>
            <a:ext cx="183614" cy="183614"/>
          </a:xfrm>
          <a:custGeom>
            <a:avLst/>
            <a:gdLst/>
            <a:ahLst/>
            <a:cxnLst/>
            <a:rect l="l" t="t" r="r" b="b"/>
            <a:pathLst>
              <a:path w="183614" h="183614">
                <a:moveTo>
                  <a:pt x="91807" y="0"/>
                </a:moveTo>
                <a:cubicBezTo>
                  <a:pt x="97079" y="0"/>
                  <a:pt x="101920" y="2905"/>
                  <a:pt x="104431" y="7531"/>
                </a:cubicBezTo>
                <a:lnTo>
                  <a:pt x="181893" y="150980"/>
                </a:lnTo>
                <a:cubicBezTo>
                  <a:pt x="184296" y="155427"/>
                  <a:pt x="184188" y="160806"/>
                  <a:pt x="181606" y="165145"/>
                </a:cubicBezTo>
                <a:cubicBezTo>
                  <a:pt x="179024" y="169485"/>
                  <a:pt x="174326" y="172139"/>
                  <a:pt x="169270" y="172139"/>
                </a:cubicBezTo>
                <a:lnTo>
                  <a:pt x="14345" y="172139"/>
                </a:lnTo>
                <a:cubicBezTo>
                  <a:pt x="9288" y="172139"/>
                  <a:pt x="4626" y="169485"/>
                  <a:pt x="2008" y="165145"/>
                </a:cubicBezTo>
                <a:cubicBezTo>
                  <a:pt x="-610" y="160806"/>
                  <a:pt x="-681" y="155427"/>
                  <a:pt x="1721" y="150980"/>
                </a:cubicBezTo>
                <a:lnTo>
                  <a:pt x="79184" y="7531"/>
                </a:lnTo>
                <a:cubicBezTo>
                  <a:pt x="81694" y="2905"/>
                  <a:pt x="86535" y="0"/>
                  <a:pt x="91807" y="0"/>
                </a:cubicBezTo>
                <a:close/>
                <a:moveTo>
                  <a:pt x="91807" y="60248"/>
                </a:moveTo>
                <a:cubicBezTo>
                  <a:pt x="87038" y="60248"/>
                  <a:pt x="83200" y="64086"/>
                  <a:pt x="83200" y="68855"/>
                </a:cubicBezTo>
                <a:lnTo>
                  <a:pt x="83200" y="109021"/>
                </a:lnTo>
                <a:cubicBezTo>
                  <a:pt x="83200" y="113791"/>
                  <a:pt x="87038" y="117628"/>
                  <a:pt x="91807" y="117628"/>
                </a:cubicBezTo>
                <a:cubicBezTo>
                  <a:pt x="96577" y="117628"/>
                  <a:pt x="100414" y="113791"/>
                  <a:pt x="100414" y="109021"/>
                </a:cubicBezTo>
                <a:lnTo>
                  <a:pt x="100414" y="68855"/>
                </a:lnTo>
                <a:cubicBezTo>
                  <a:pt x="100414" y="64086"/>
                  <a:pt x="96577" y="60248"/>
                  <a:pt x="91807" y="60248"/>
                </a:cubicBezTo>
                <a:close/>
                <a:moveTo>
                  <a:pt x="101382" y="137711"/>
                </a:moveTo>
                <a:cubicBezTo>
                  <a:pt x="101600" y="134157"/>
                  <a:pt x="99828" y="130775"/>
                  <a:pt x="96781" y="128932"/>
                </a:cubicBezTo>
                <a:cubicBezTo>
                  <a:pt x="93734" y="127089"/>
                  <a:pt x="89916" y="127089"/>
                  <a:pt x="86869" y="128932"/>
                </a:cubicBezTo>
                <a:cubicBezTo>
                  <a:pt x="83823" y="130775"/>
                  <a:pt x="82050" y="134157"/>
                  <a:pt x="82268" y="137711"/>
                </a:cubicBezTo>
                <a:cubicBezTo>
                  <a:pt x="82050" y="141265"/>
                  <a:pt x="83823" y="144647"/>
                  <a:pt x="86869" y="146490"/>
                </a:cubicBezTo>
                <a:cubicBezTo>
                  <a:pt x="89916" y="148333"/>
                  <a:pt x="93734" y="148333"/>
                  <a:pt x="96781" y="146490"/>
                </a:cubicBezTo>
                <a:cubicBezTo>
                  <a:pt x="99828" y="144647"/>
                  <a:pt x="101600" y="141265"/>
                  <a:pt x="101382" y="13771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4" name="Text 32"/>
          <p:cNvSpPr/>
          <p:nvPr/>
        </p:nvSpPr>
        <p:spPr>
          <a:xfrm>
            <a:off x="4729220" y="5895871"/>
            <a:ext cx="3148988" cy="2203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Caution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729220" y="6152931"/>
            <a:ext cx="3139807" cy="3672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Pull can create merge conflicts if local and remote changes overlap. Commit or stash local changes first.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8107152" y="1303659"/>
            <a:ext cx="3716357" cy="3633730"/>
          </a:xfrm>
          <a:custGeom>
            <a:avLst/>
            <a:gdLst/>
            <a:ahLst/>
            <a:cxnLst/>
            <a:rect l="l" t="t" r="r" b="b"/>
            <a:pathLst>
              <a:path w="3716357" h="3633730">
                <a:moveTo>
                  <a:pt x="73438" y="0"/>
                </a:moveTo>
                <a:lnTo>
                  <a:pt x="3642919" y="0"/>
                </a:lnTo>
                <a:cubicBezTo>
                  <a:pt x="3683450" y="0"/>
                  <a:pt x="3716357" y="32906"/>
                  <a:pt x="3716357" y="73438"/>
                </a:cubicBezTo>
                <a:lnTo>
                  <a:pt x="3716357" y="3560292"/>
                </a:lnTo>
                <a:cubicBezTo>
                  <a:pt x="3716357" y="3600851"/>
                  <a:pt x="3683477" y="3633730"/>
                  <a:pt x="3642919" y="3633730"/>
                </a:cubicBezTo>
                <a:lnTo>
                  <a:pt x="73438" y="3633730"/>
                </a:lnTo>
                <a:cubicBezTo>
                  <a:pt x="32906" y="3633730"/>
                  <a:pt x="0" y="3600824"/>
                  <a:pt x="0" y="3560292"/>
                </a:cubicBezTo>
                <a:lnTo>
                  <a:pt x="0" y="73438"/>
                </a:lnTo>
                <a:cubicBezTo>
                  <a:pt x="0" y="32879"/>
                  <a:pt x="32879" y="0"/>
                  <a:pt x="73438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40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294439" y="1490953"/>
            <a:ext cx="440675" cy="440675"/>
          </a:xfrm>
          <a:custGeom>
            <a:avLst/>
            <a:gdLst/>
            <a:ahLst/>
            <a:cxnLst/>
            <a:rect l="l" t="t" r="r" b="b"/>
            <a:pathLst>
              <a:path w="440675" h="440675">
                <a:moveTo>
                  <a:pt x="73447" y="0"/>
                </a:moveTo>
                <a:lnTo>
                  <a:pt x="367227" y="0"/>
                </a:lnTo>
                <a:cubicBezTo>
                  <a:pt x="407764" y="0"/>
                  <a:pt x="440675" y="32911"/>
                  <a:pt x="440675" y="73447"/>
                </a:cubicBezTo>
                <a:lnTo>
                  <a:pt x="440675" y="367227"/>
                </a:lnTo>
                <a:cubicBezTo>
                  <a:pt x="440675" y="407791"/>
                  <a:pt x="407791" y="440675"/>
                  <a:pt x="367227" y="440675"/>
                </a:cubicBezTo>
                <a:lnTo>
                  <a:pt x="73447" y="440675"/>
                </a:lnTo>
                <a:cubicBezTo>
                  <a:pt x="32911" y="440675"/>
                  <a:pt x="0" y="407764"/>
                  <a:pt x="0" y="367227"/>
                </a:cubicBezTo>
                <a:lnTo>
                  <a:pt x="0" y="73447"/>
                </a:lnTo>
                <a:cubicBezTo>
                  <a:pt x="0" y="32883"/>
                  <a:pt x="32883" y="0"/>
                  <a:pt x="73447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8" name="Shape 36"/>
          <p:cNvSpPr/>
          <p:nvPr/>
        </p:nvSpPr>
        <p:spPr>
          <a:xfrm>
            <a:off x="8434445" y="1619483"/>
            <a:ext cx="160663" cy="183614"/>
          </a:xfrm>
          <a:custGeom>
            <a:avLst/>
            <a:gdLst/>
            <a:ahLst/>
            <a:cxnLst/>
            <a:rect l="l" t="t" r="r" b="b"/>
            <a:pathLst>
              <a:path w="160663" h="183614">
                <a:moveTo>
                  <a:pt x="91807" y="39197"/>
                </a:moveTo>
                <a:lnTo>
                  <a:pt x="91807" y="114759"/>
                </a:lnTo>
                <a:cubicBezTo>
                  <a:pt x="91807" y="121107"/>
                  <a:pt x="86679" y="126235"/>
                  <a:pt x="80331" y="126235"/>
                </a:cubicBezTo>
                <a:cubicBezTo>
                  <a:pt x="73984" y="126235"/>
                  <a:pt x="68855" y="121107"/>
                  <a:pt x="68855" y="114759"/>
                </a:cubicBezTo>
                <a:lnTo>
                  <a:pt x="68855" y="39197"/>
                </a:lnTo>
                <a:lnTo>
                  <a:pt x="54008" y="54044"/>
                </a:lnTo>
                <a:cubicBezTo>
                  <a:pt x="49526" y="58527"/>
                  <a:pt x="42246" y="58527"/>
                  <a:pt x="37763" y="54044"/>
                </a:cubicBezTo>
                <a:cubicBezTo>
                  <a:pt x="33280" y="49562"/>
                  <a:pt x="33280" y="42282"/>
                  <a:pt x="37763" y="37799"/>
                </a:cubicBezTo>
                <a:lnTo>
                  <a:pt x="72191" y="3371"/>
                </a:lnTo>
                <a:cubicBezTo>
                  <a:pt x="76673" y="-1112"/>
                  <a:pt x="83953" y="-1112"/>
                  <a:pt x="88436" y="3371"/>
                </a:cubicBezTo>
                <a:lnTo>
                  <a:pt x="122864" y="37799"/>
                </a:lnTo>
                <a:cubicBezTo>
                  <a:pt x="127347" y="42282"/>
                  <a:pt x="127347" y="49562"/>
                  <a:pt x="122864" y="54044"/>
                </a:cubicBezTo>
                <a:cubicBezTo>
                  <a:pt x="118381" y="58527"/>
                  <a:pt x="111101" y="58527"/>
                  <a:pt x="106618" y="54044"/>
                </a:cubicBezTo>
                <a:lnTo>
                  <a:pt x="91807" y="39197"/>
                </a:lnTo>
                <a:close/>
                <a:moveTo>
                  <a:pt x="80331" y="143449"/>
                </a:moveTo>
                <a:cubicBezTo>
                  <a:pt x="96182" y="143449"/>
                  <a:pt x="109021" y="130610"/>
                  <a:pt x="109021" y="114759"/>
                </a:cubicBezTo>
                <a:lnTo>
                  <a:pt x="137711" y="114759"/>
                </a:lnTo>
                <a:cubicBezTo>
                  <a:pt x="150370" y="114759"/>
                  <a:pt x="160663" y="125051"/>
                  <a:pt x="160663" y="137711"/>
                </a:cubicBezTo>
                <a:lnTo>
                  <a:pt x="160663" y="149187"/>
                </a:lnTo>
                <a:cubicBezTo>
                  <a:pt x="160663" y="161846"/>
                  <a:pt x="150370" y="172139"/>
                  <a:pt x="137711" y="172139"/>
                </a:cubicBezTo>
                <a:lnTo>
                  <a:pt x="22952" y="172139"/>
                </a:lnTo>
                <a:cubicBezTo>
                  <a:pt x="10292" y="172139"/>
                  <a:pt x="0" y="161846"/>
                  <a:pt x="0" y="149187"/>
                </a:cubicBezTo>
                <a:lnTo>
                  <a:pt x="0" y="137711"/>
                </a:lnTo>
                <a:cubicBezTo>
                  <a:pt x="0" y="125051"/>
                  <a:pt x="10292" y="114759"/>
                  <a:pt x="22952" y="114759"/>
                </a:cubicBezTo>
                <a:lnTo>
                  <a:pt x="51642" y="114759"/>
                </a:lnTo>
                <a:cubicBezTo>
                  <a:pt x="51642" y="130610"/>
                  <a:pt x="64480" y="143449"/>
                  <a:pt x="80331" y="143449"/>
                </a:cubicBezTo>
                <a:close/>
                <a:moveTo>
                  <a:pt x="131973" y="152056"/>
                </a:moveTo>
                <a:cubicBezTo>
                  <a:pt x="136723" y="152056"/>
                  <a:pt x="140580" y="148199"/>
                  <a:pt x="140580" y="143449"/>
                </a:cubicBezTo>
                <a:cubicBezTo>
                  <a:pt x="140580" y="138699"/>
                  <a:pt x="136723" y="134842"/>
                  <a:pt x="131973" y="134842"/>
                </a:cubicBezTo>
                <a:cubicBezTo>
                  <a:pt x="127223" y="134842"/>
                  <a:pt x="123366" y="138699"/>
                  <a:pt x="123366" y="143449"/>
                </a:cubicBezTo>
                <a:cubicBezTo>
                  <a:pt x="123366" y="148199"/>
                  <a:pt x="127223" y="152056"/>
                  <a:pt x="131973" y="152056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39" name="Text 37"/>
          <p:cNvSpPr/>
          <p:nvPr/>
        </p:nvSpPr>
        <p:spPr>
          <a:xfrm>
            <a:off x="8845282" y="1582760"/>
            <a:ext cx="734458" cy="257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46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git push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8294439" y="2078519"/>
            <a:ext cx="3415229" cy="477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157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Uploads your local commits to the remote repository.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298111" y="2706481"/>
            <a:ext cx="3330766" cy="1522164"/>
          </a:xfrm>
          <a:custGeom>
            <a:avLst/>
            <a:gdLst/>
            <a:ahLst/>
            <a:cxnLst/>
            <a:rect l="l" t="t" r="r" b="b"/>
            <a:pathLst>
              <a:path w="3330766" h="1522164">
                <a:moveTo>
                  <a:pt x="55087" y="0"/>
                </a:moveTo>
                <a:lnTo>
                  <a:pt x="3275679" y="0"/>
                </a:lnTo>
                <a:cubicBezTo>
                  <a:pt x="3306103" y="0"/>
                  <a:pt x="3330766" y="24663"/>
                  <a:pt x="3330766" y="55087"/>
                </a:cubicBezTo>
                <a:lnTo>
                  <a:pt x="3330766" y="1467077"/>
                </a:lnTo>
                <a:cubicBezTo>
                  <a:pt x="3330766" y="1497501"/>
                  <a:pt x="3306103" y="1522164"/>
                  <a:pt x="3275679" y="1522164"/>
                </a:cubicBezTo>
                <a:lnTo>
                  <a:pt x="55087" y="1522164"/>
                </a:lnTo>
                <a:cubicBezTo>
                  <a:pt x="24663" y="1522164"/>
                  <a:pt x="0" y="1497501"/>
                  <a:pt x="0" y="1467077"/>
                </a:cubicBezTo>
                <a:lnTo>
                  <a:pt x="0" y="55087"/>
                </a:lnTo>
                <a:cubicBezTo>
                  <a:pt x="0" y="24663"/>
                  <a:pt x="24663" y="0"/>
                  <a:pt x="55087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448675" y="282032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Push to default remote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8448675" y="307279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push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448675" y="3325269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Push specific branch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8448675" y="3504293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push origin feature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448675" y="3756763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Push and set upstream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448675" y="3935787"/>
            <a:ext cx="3089313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push -u origin main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8294439" y="4342482"/>
            <a:ext cx="3341783" cy="403952"/>
          </a:xfrm>
          <a:custGeom>
            <a:avLst/>
            <a:gdLst/>
            <a:ahLst/>
            <a:cxnLst/>
            <a:rect l="l" t="t" r="r" b="b"/>
            <a:pathLst>
              <a:path w="3341783" h="403952">
                <a:moveTo>
                  <a:pt x="73447" y="0"/>
                </a:moveTo>
                <a:lnTo>
                  <a:pt x="3268337" y="0"/>
                </a:lnTo>
                <a:cubicBezTo>
                  <a:pt x="3308900" y="0"/>
                  <a:pt x="3341783" y="32883"/>
                  <a:pt x="3341783" y="73447"/>
                </a:cubicBezTo>
                <a:lnTo>
                  <a:pt x="3341783" y="330505"/>
                </a:lnTo>
                <a:cubicBezTo>
                  <a:pt x="3341783" y="371069"/>
                  <a:pt x="3308900" y="403952"/>
                  <a:pt x="3268337" y="403952"/>
                </a:cubicBezTo>
                <a:lnTo>
                  <a:pt x="73447" y="403952"/>
                </a:lnTo>
                <a:cubicBezTo>
                  <a:pt x="32910" y="403952"/>
                  <a:pt x="0" y="371042"/>
                  <a:pt x="0" y="330505"/>
                </a:cubicBezTo>
                <a:lnTo>
                  <a:pt x="0" y="73447"/>
                </a:lnTo>
                <a:cubicBezTo>
                  <a:pt x="0" y="32910"/>
                  <a:pt x="32910" y="0"/>
                  <a:pt x="73447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49" name="Text 47"/>
          <p:cNvSpPr/>
          <p:nvPr/>
        </p:nvSpPr>
        <p:spPr>
          <a:xfrm>
            <a:off x="8404608" y="4452651"/>
            <a:ext cx="3185711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12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Requires:</a:t>
            </a:r>
            <a:pPr>
              <a:lnSpc>
                <a:spcPct val="120000"/>
              </a:lnSpc>
            </a:pPr>
            <a:r>
              <a:rPr lang="en-US" sz="1012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Your branch must be up-to-date with remote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107152" y="5087964"/>
            <a:ext cx="3716357" cy="1586429"/>
          </a:xfrm>
          <a:custGeom>
            <a:avLst/>
            <a:gdLst/>
            <a:ahLst/>
            <a:cxnLst/>
            <a:rect l="l" t="t" r="r" b="b"/>
            <a:pathLst>
              <a:path w="3716357" h="1586429">
                <a:moveTo>
                  <a:pt x="73452" y="0"/>
                </a:moveTo>
                <a:lnTo>
                  <a:pt x="3642905" y="0"/>
                </a:lnTo>
                <a:cubicBezTo>
                  <a:pt x="3683471" y="0"/>
                  <a:pt x="3716357" y="32885"/>
                  <a:pt x="3716357" y="73452"/>
                </a:cubicBezTo>
                <a:lnTo>
                  <a:pt x="3716357" y="1512977"/>
                </a:lnTo>
                <a:cubicBezTo>
                  <a:pt x="3716357" y="1553543"/>
                  <a:pt x="3683471" y="1586429"/>
                  <a:pt x="3642905" y="1586429"/>
                </a:cubicBezTo>
                <a:lnTo>
                  <a:pt x="73452" y="1586429"/>
                </a:lnTo>
                <a:cubicBezTo>
                  <a:pt x="32885" y="1586429"/>
                  <a:pt x="0" y="1553543"/>
                  <a:pt x="0" y="1512977"/>
                </a:cubicBezTo>
                <a:lnTo>
                  <a:pt x="0" y="73452"/>
                </a:lnTo>
                <a:cubicBezTo>
                  <a:pt x="0" y="32913"/>
                  <a:pt x="32913" y="0"/>
                  <a:pt x="73452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8285258" y="5275240"/>
            <a:ext cx="128530" cy="146892"/>
          </a:xfrm>
          <a:custGeom>
            <a:avLst/>
            <a:gdLst/>
            <a:ahLst/>
            <a:cxnLst/>
            <a:rect l="l" t="t" r="r" b="b"/>
            <a:pathLst>
              <a:path w="128530" h="146892">
                <a:moveTo>
                  <a:pt x="22952" y="29837"/>
                </a:moveTo>
                <a:cubicBezTo>
                  <a:pt x="26752" y="29837"/>
                  <a:pt x="29837" y="26752"/>
                  <a:pt x="29837" y="22952"/>
                </a:cubicBezTo>
                <a:cubicBezTo>
                  <a:pt x="29837" y="19152"/>
                  <a:pt x="26752" y="16066"/>
                  <a:pt x="22952" y="16066"/>
                </a:cubicBezTo>
                <a:cubicBezTo>
                  <a:pt x="19152" y="16066"/>
                  <a:pt x="16066" y="19152"/>
                  <a:pt x="16066" y="22952"/>
                </a:cubicBezTo>
                <a:cubicBezTo>
                  <a:pt x="16066" y="26752"/>
                  <a:pt x="19152" y="29837"/>
                  <a:pt x="22952" y="29837"/>
                </a:cubicBezTo>
                <a:close/>
                <a:moveTo>
                  <a:pt x="45904" y="22952"/>
                </a:moveTo>
                <a:cubicBezTo>
                  <a:pt x="45904" y="32362"/>
                  <a:pt x="40252" y="40453"/>
                  <a:pt x="32133" y="43981"/>
                </a:cubicBezTo>
                <a:lnTo>
                  <a:pt x="32133" y="64265"/>
                </a:lnTo>
                <a:lnTo>
                  <a:pt x="82627" y="64265"/>
                </a:lnTo>
                <a:cubicBezTo>
                  <a:pt x="90229" y="64265"/>
                  <a:pt x="96398" y="58097"/>
                  <a:pt x="96398" y="50494"/>
                </a:cubicBezTo>
                <a:lnTo>
                  <a:pt x="96398" y="43981"/>
                </a:lnTo>
                <a:cubicBezTo>
                  <a:pt x="88278" y="40453"/>
                  <a:pt x="82627" y="32362"/>
                  <a:pt x="82627" y="22952"/>
                </a:cubicBezTo>
                <a:cubicBezTo>
                  <a:pt x="82627" y="10271"/>
                  <a:pt x="92897" y="0"/>
                  <a:pt x="105578" y="0"/>
                </a:cubicBezTo>
                <a:cubicBezTo>
                  <a:pt x="118259" y="0"/>
                  <a:pt x="128530" y="10271"/>
                  <a:pt x="128530" y="22952"/>
                </a:cubicBezTo>
                <a:cubicBezTo>
                  <a:pt x="128530" y="32362"/>
                  <a:pt x="122878" y="40453"/>
                  <a:pt x="114759" y="43981"/>
                </a:cubicBezTo>
                <a:lnTo>
                  <a:pt x="114759" y="50494"/>
                </a:lnTo>
                <a:cubicBezTo>
                  <a:pt x="114759" y="68253"/>
                  <a:pt x="100385" y="82627"/>
                  <a:pt x="82627" y="82627"/>
                </a:cubicBezTo>
                <a:lnTo>
                  <a:pt x="32133" y="82627"/>
                </a:lnTo>
                <a:lnTo>
                  <a:pt x="32133" y="102910"/>
                </a:lnTo>
                <a:cubicBezTo>
                  <a:pt x="40252" y="106439"/>
                  <a:pt x="45904" y="114530"/>
                  <a:pt x="45904" y="123940"/>
                </a:cubicBezTo>
                <a:cubicBezTo>
                  <a:pt x="45904" y="136621"/>
                  <a:pt x="35633" y="146892"/>
                  <a:pt x="22952" y="146892"/>
                </a:cubicBezTo>
                <a:cubicBezTo>
                  <a:pt x="10271" y="146892"/>
                  <a:pt x="0" y="136621"/>
                  <a:pt x="0" y="123940"/>
                </a:cubicBezTo>
                <a:cubicBezTo>
                  <a:pt x="0" y="114530"/>
                  <a:pt x="5652" y="106439"/>
                  <a:pt x="13771" y="102910"/>
                </a:cubicBezTo>
                <a:lnTo>
                  <a:pt x="13771" y="44010"/>
                </a:lnTo>
                <a:cubicBezTo>
                  <a:pt x="5652" y="40453"/>
                  <a:pt x="0" y="32362"/>
                  <a:pt x="0" y="22952"/>
                </a:cubicBezTo>
                <a:cubicBezTo>
                  <a:pt x="0" y="10271"/>
                  <a:pt x="10271" y="0"/>
                  <a:pt x="22952" y="0"/>
                </a:cubicBezTo>
                <a:cubicBezTo>
                  <a:pt x="35633" y="0"/>
                  <a:pt x="45904" y="10271"/>
                  <a:pt x="45904" y="22952"/>
                </a:cubicBezTo>
                <a:close/>
                <a:moveTo>
                  <a:pt x="112464" y="22952"/>
                </a:moveTo>
                <a:cubicBezTo>
                  <a:pt x="112464" y="19152"/>
                  <a:pt x="109379" y="16066"/>
                  <a:pt x="105578" y="16066"/>
                </a:cubicBezTo>
                <a:cubicBezTo>
                  <a:pt x="101778" y="16066"/>
                  <a:pt x="98693" y="19152"/>
                  <a:pt x="98693" y="22952"/>
                </a:cubicBezTo>
                <a:cubicBezTo>
                  <a:pt x="98693" y="26752"/>
                  <a:pt x="101778" y="29837"/>
                  <a:pt x="105578" y="29837"/>
                </a:cubicBezTo>
                <a:cubicBezTo>
                  <a:pt x="109379" y="29837"/>
                  <a:pt x="112464" y="26752"/>
                  <a:pt x="112464" y="22952"/>
                </a:cubicBezTo>
                <a:close/>
                <a:moveTo>
                  <a:pt x="22952" y="130825"/>
                </a:moveTo>
                <a:cubicBezTo>
                  <a:pt x="26752" y="130825"/>
                  <a:pt x="29837" y="127740"/>
                  <a:pt x="29837" y="123940"/>
                </a:cubicBezTo>
                <a:cubicBezTo>
                  <a:pt x="29837" y="120140"/>
                  <a:pt x="26752" y="117054"/>
                  <a:pt x="22952" y="117054"/>
                </a:cubicBezTo>
                <a:cubicBezTo>
                  <a:pt x="19152" y="117054"/>
                  <a:pt x="16066" y="120140"/>
                  <a:pt x="16066" y="123940"/>
                </a:cubicBezTo>
                <a:cubicBezTo>
                  <a:pt x="16066" y="127740"/>
                  <a:pt x="19152" y="130825"/>
                  <a:pt x="22952" y="130825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2" name="Text 50"/>
          <p:cNvSpPr/>
          <p:nvPr/>
        </p:nvSpPr>
        <p:spPr>
          <a:xfrm>
            <a:off x="8441331" y="5238517"/>
            <a:ext cx="3305060" cy="2203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5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Typical Workflow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261388" y="5572695"/>
            <a:ext cx="3404212" cy="943778"/>
          </a:xfrm>
          <a:custGeom>
            <a:avLst/>
            <a:gdLst/>
            <a:ahLst/>
            <a:cxnLst/>
            <a:rect l="l" t="t" r="r" b="b"/>
            <a:pathLst>
              <a:path w="3404212" h="943778">
                <a:moveTo>
                  <a:pt x="55088" y="0"/>
                </a:moveTo>
                <a:lnTo>
                  <a:pt x="3349124" y="0"/>
                </a:lnTo>
                <a:cubicBezTo>
                  <a:pt x="3379548" y="0"/>
                  <a:pt x="3404212" y="24664"/>
                  <a:pt x="3404212" y="55088"/>
                </a:cubicBezTo>
                <a:lnTo>
                  <a:pt x="3404212" y="888690"/>
                </a:lnTo>
                <a:cubicBezTo>
                  <a:pt x="3404212" y="919114"/>
                  <a:pt x="3379548" y="943778"/>
                  <a:pt x="3349124" y="943778"/>
                </a:cubicBezTo>
                <a:lnTo>
                  <a:pt x="55088" y="943778"/>
                </a:lnTo>
                <a:cubicBezTo>
                  <a:pt x="24664" y="943778"/>
                  <a:pt x="0" y="919114"/>
                  <a:pt x="0" y="888690"/>
                </a:cubicBezTo>
                <a:lnTo>
                  <a:pt x="0" y="55088"/>
                </a:lnTo>
                <a:cubicBezTo>
                  <a:pt x="0" y="24664"/>
                  <a:pt x="24664" y="0"/>
                  <a:pt x="55088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8411952" y="5686543"/>
            <a:ext cx="3162759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pull </a:t>
            </a:r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Get latest changes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411952" y="5865567"/>
            <a:ext cx="3162759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add .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411952" y="6044592"/>
            <a:ext cx="3162759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commit -m "message"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411952" y="6223616"/>
            <a:ext cx="3162759" cy="1836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40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push </a:t>
            </a:r>
            <a:pPr>
              <a:lnSpc>
                <a:spcPct val="130000"/>
              </a:lnSpc>
            </a:pPr>
            <a:r>
              <a:rPr lang="en-US" sz="940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Share your work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shortform.com/d075ed735b9d37cd1d1374d156116669024a2606.jpg">    </p:cNvPr>
          <p:cNvPicPr>
            <a:picLocks noChangeAspect="1"/>
          </p:cNvPicPr>
          <p:nvPr/>
        </p:nvPicPr>
        <p:blipFill>
          <a:blip r:embed="rId1">
            <a:alphaModFix amt="25000"/>
          </a:blip>
          <a:srcRect l="0" r="0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5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0370582" y="1844051"/>
            <a:ext cx="1436370" cy="426720"/>
          </a:xfrm>
          <a:custGeom>
            <a:avLst/>
            <a:gdLst/>
            <a:ahLst/>
            <a:cxnLst/>
            <a:rect l="l" t="t" r="r" b="b"/>
            <a:pathLst>
              <a:path w="1436370" h="426720">
                <a:moveTo>
                  <a:pt x="213360" y="0"/>
                </a:moveTo>
                <a:lnTo>
                  <a:pt x="1223010" y="0"/>
                </a:lnTo>
                <a:cubicBezTo>
                  <a:pt x="1340845" y="0"/>
                  <a:pt x="1436370" y="95525"/>
                  <a:pt x="1436370" y="213360"/>
                </a:cubicBezTo>
                <a:lnTo>
                  <a:pt x="1436370" y="213360"/>
                </a:lnTo>
                <a:cubicBezTo>
                  <a:pt x="1436370" y="331195"/>
                  <a:pt x="1340845" y="426720"/>
                  <a:pt x="1223010" y="426720"/>
                </a:cubicBezTo>
                <a:lnTo>
                  <a:pt x="213360" y="426720"/>
                </a:lnTo>
                <a:cubicBezTo>
                  <a:pt x="95603" y="426720"/>
                  <a:pt x="0" y="331117"/>
                  <a:pt x="0" y="213360"/>
                </a:cubicBezTo>
                <a:lnTo>
                  <a:pt x="0" y="213360"/>
                </a:lnTo>
                <a:cubicBezTo>
                  <a:pt x="0" y="95603"/>
                  <a:pt x="95603" y="0"/>
                  <a:pt x="21336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479167" y="1962150"/>
            <a:ext cx="11337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30000"/>
              </a:lnSpc>
            </a:pPr>
            <a:r>
              <a:rPr lang="en-US" sz="1350" b="1" spc="68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Chapter 06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088505" y="2503177"/>
            <a:ext cx="47244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Git Best</a:t>
            </a:r>
            <a:endParaRPr lang="en-US" sz="1600" dirty="0"/>
          </a:p>
          <a:p>
            <a:pPr algn="r">
              <a:lnSpc>
                <a:spcPct val="100000"/>
              </a:lnSpc>
            </a:pPr>
            <a:r>
              <a:rPr lang="en-US" sz="54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Practices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10287000" y="4446277"/>
            <a:ext cx="1524000" cy="38100"/>
          </a:xfrm>
          <a:custGeom>
            <a:avLst/>
            <a:gdLst/>
            <a:ahLst/>
            <a:cxnLst/>
            <a:rect l="l" t="t" r="r" b="b"/>
            <a:pathLst>
              <a:path w="1524000" h="38100">
                <a:moveTo>
                  <a:pt x="0" y="0"/>
                </a:moveTo>
                <a:lnTo>
                  <a:pt x="1524000" y="0"/>
                </a:lnTo>
                <a:lnTo>
                  <a:pt x="15240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4A6C8C"/>
              </a:gs>
              <a:gs pos="100000">
                <a:srgbClr val="E59500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7317105" y="4712977"/>
            <a:ext cx="4495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lnSpc>
                <a:spcPct val="11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tips for effective version control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4587" y="364587"/>
            <a:ext cx="1541372" cy="296001"/>
          </a:xfrm>
          <a:custGeom>
            <a:avLst/>
            <a:gdLst/>
            <a:ahLst/>
            <a:cxnLst/>
            <a:rect l="l" t="t" r="r" b="b"/>
            <a:pathLst>
              <a:path w="1541372" h="296001">
                <a:moveTo>
                  <a:pt x="148001" y="0"/>
                </a:moveTo>
                <a:lnTo>
                  <a:pt x="1393371" y="0"/>
                </a:lnTo>
                <a:cubicBezTo>
                  <a:pt x="1475055" y="0"/>
                  <a:pt x="1541372" y="66317"/>
                  <a:pt x="1541372" y="148001"/>
                </a:cubicBezTo>
                <a:lnTo>
                  <a:pt x="1541372" y="148001"/>
                </a:lnTo>
                <a:cubicBezTo>
                  <a:pt x="1541372" y="229684"/>
                  <a:pt x="1475055" y="296001"/>
                  <a:pt x="1393371" y="296001"/>
                </a:cubicBezTo>
                <a:lnTo>
                  <a:pt x="148001" y="296001"/>
                </a:lnTo>
                <a:cubicBezTo>
                  <a:pt x="66262" y="296001"/>
                  <a:pt x="0" y="229739"/>
                  <a:pt x="0" y="148001"/>
                </a:cubicBezTo>
                <a:lnTo>
                  <a:pt x="0" y="148001"/>
                </a:lnTo>
                <a:cubicBezTo>
                  <a:pt x="0" y="66262"/>
                  <a:pt x="66262" y="0"/>
                  <a:pt x="148001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587" y="447608"/>
            <a:ext cx="1304706" cy="1443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b="1" spc="50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Professional Tips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60977" y="772487"/>
            <a:ext cx="11632486" cy="360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58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Commit Best Practices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64587" y="1281465"/>
            <a:ext cx="5638462" cy="3644063"/>
          </a:xfrm>
          <a:custGeom>
            <a:avLst/>
            <a:gdLst/>
            <a:ahLst/>
            <a:cxnLst/>
            <a:rect l="l" t="t" r="r" b="b"/>
            <a:pathLst>
              <a:path w="5638462" h="3644063">
                <a:moveTo>
                  <a:pt x="72189" y="0"/>
                </a:moveTo>
                <a:lnTo>
                  <a:pt x="5566273" y="0"/>
                </a:lnTo>
                <a:cubicBezTo>
                  <a:pt x="5606142" y="0"/>
                  <a:pt x="5638462" y="32320"/>
                  <a:pt x="5638462" y="72189"/>
                </a:cubicBezTo>
                <a:lnTo>
                  <a:pt x="5638462" y="3571874"/>
                </a:lnTo>
                <a:cubicBezTo>
                  <a:pt x="5638462" y="3611743"/>
                  <a:pt x="5606142" y="3644063"/>
                  <a:pt x="5566273" y="3644063"/>
                </a:cubicBezTo>
                <a:lnTo>
                  <a:pt x="72189" y="3644063"/>
                </a:lnTo>
                <a:cubicBezTo>
                  <a:pt x="32320" y="3644063"/>
                  <a:pt x="0" y="3611743"/>
                  <a:pt x="0" y="3571874"/>
                </a:cubicBezTo>
                <a:lnTo>
                  <a:pt x="0" y="72189"/>
                </a:lnTo>
                <a:cubicBezTo>
                  <a:pt x="0" y="32347"/>
                  <a:pt x="32347" y="0"/>
                  <a:pt x="72189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1246" y="1501668"/>
            <a:ext cx="180489" cy="180489"/>
          </a:xfrm>
          <a:custGeom>
            <a:avLst/>
            <a:gdLst/>
            <a:ahLst/>
            <a:cxnLst/>
            <a:rect l="l" t="t" r="r" b="b"/>
            <a:pathLst>
              <a:path w="180489" h="180489">
                <a:moveTo>
                  <a:pt x="131665" y="9553"/>
                </a:moveTo>
                <a:cubicBezTo>
                  <a:pt x="136953" y="3490"/>
                  <a:pt x="144602" y="0"/>
                  <a:pt x="152675" y="0"/>
                </a:cubicBezTo>
                <a:cubicBezTo>
                  <a:pt x="168045" y="0"/>
                  <a:pt x="180524" y="12479"/>
                  <a:pt x="180524" y="27849"/>
                </a:cubicBezTo>
                <a:cubicBezTo>
                  <a:pt x="180524" y="35886"/>
                  <a:pt x="177034" y="43571"/>
                  <a:pt x="170971" y="48859"/>
                </a:cubicBezTo>
                <a:lnTo>
                  <a:pt x="100009" y="110620"/>
                </a:lnTo>
                <a:lnTo>
                  <a:pt x="96237" y="106813"/>
                </a:lnTo>
                <a:lnTo>
                  <a:pt x="73676" y="84251"/>
                </a:lnTo>
                <a:lnTo>
                  <a:pt x="69869" y="80480"/>
                </a:lnTo>
                <a:lnTo>
                  <a:pt x="131665" y="9553"/>
                </a:lnTo>
                <a:close/>
                <a:moveTo>
                  <a:pt x="56790" y="91302"/>
                </a:moveTo>
                <a:cubicBezTo>
                  <a:pt x="57108" y="91654"/>
                  <a:pt x="66273" y="100820"/>
                  <a:pt x="84251" y="118798"/>
                </a:cubicBezTo>
                <a:lnTo>
                  <a:pt x="89151" y="123698"/>
                </a:lnTo>
                <a:lnTo>
                  <a:pt x="83123" y="149855"/>
                </a:lnTo>
                <a:cubicBezTo>
                  <a:pt x="81749" y="155883"/>
                  <a:pt x="77166" y="160677"/>
                  <a:pt x="71208" y="162334"/>
                </a:cubicBezTo>
                <a:lnTo>
                  <a:pt x="11351" y="179078"/>
                </a:lnTo>
                <a:lnTo>
                  <a:pt x="43888" y="146541"/>
                </a:lnTo>
                <a:cubicBezTo>
                  <a:pt x="44311" y="146576"/>
                  <a:pt x="44699" y="146612"/>
                  <a:pt x="45122" y="146612"/>
                </a:cubicBezTo>
                <a:cubicBezTo>
                  <a:pt x="51362" y="146612"/>
                  <a:pt x="56403" y="141571"/>
                  <a:pt x="56403" y="135331"/>
                </a:cubicBezTo>
                <a:cubicBezTo>
                  <a:pt x="56403" y="129092"/>
                  <a:pt x="51362" y="124051"/>
                  <a:pt x="45122" y="124051"/>
                </a:cubicBezTo>
                <a:cubicBezTo>
                  <a:pt x="38883" y="124051"/>
                  <a:pt x="33842" y="129092"/>
                  <a:pt x="33842" y="135331"/>
                </a:cubicBezTo>
                <a:cubicBezTo>
                  <a:pt x="33842" y="135754"/>
                  <a:pt x="33877" y="136177"/>
                  <a:pt x="33912" y="136565"/>
                </a:cubicBezTo>
                <a:lnTo>
                  <a:pt x="1375" y="169137"/>
                </a:lnTo>
                <a:lnTo>
                  <a:pt x="18155" y="109280"/>
                </a:lnTo>
                <a:cubicBezTo>
                  <a:pt x="19811" y="103323"/>
                  <a:pt x="24606" y="98740"/>
                  <a:pt x="30634" y="97365"/>
                </a:cubicBezTo>
                <a:lnTo>
                  <a:pt x="56790" y="91302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7" name="Text 5"/>
          <p:cNvSpPr/>
          <p:nvPr/>
        </p:nvSpPr>
        <p:spPr>
          <a:xfrm>
            <a:off x="774296" y="1465570"/>
            <a:ext cx="5134899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1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Writing Good Commit Messages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85" y="1862645"/>
            <a:ext cx="5270265" cy="1795861"/>
          </a:xfrm>
          <a:custGeom>
            <a:avLst/>
            <a:gdLst/>
            <a:ahLst/>
            <a:cxnLst/>
            <a:rect l="l" t="t" r="r" b="b"/>
            <a:pathLst>
              <a:path w="5270265" h="1795861">
                <a:moveTo>
                  <a:pt x="72194" y="0"/>
                </a:moveTo>
                <a:lnTo>
                  <a:pt x="5198071" y="0"/>
                </a:lnTo>
                <a:cubicBezTo>
                  <a:pt x="5237943" y="0"/>
                  <a:pt x="5270265" y="32322"/>
                  <a:pt x="5270265" y="72194"/>
                </a:cubicBezTo>
                <a:lnTo>
                  <a:pt x="5270265" y="1723667"/>
                </a:lnTo>
                <a:cubicBezTo>
                  <a:pt x="5270265" y="1763539"/>
                  <a:pt x="5237943" y="1795861"/>
                  <a:pt x="5198071" y="1795861"/>
                </a:cubicBezTo>
                <a:lnTo>
                  <a:pt x="72194" y="1795861"/>
                </a:lnTo>
                <a:cubicBezTo>
                  <a:pt x="32322" y="1795861"/>
                  <a:pt x="0" y="1763539"/>
                  <a:pt x="0" y="1723667"/>
                </a:cubicBezTo>
                <a:lnTo>
                  <a:pt x="0" y="72194"/>
                </a:lnTo>
                <a:cubicBezTo>
                  <a:pt x="0" y="32349"/>
                  <a:pt x="32349" y="0"/>
                  <a:pt x="72194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9" name="Text 7"/>
          <p:cNvSpPr/>
          <p:nvPr/>
        </p:nvSpPr>
        <p:spPr>
          <a:xfrm>
            <a:off x="693076" y="2007036"/>
            <a:ext cx="5044654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Format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96686" y="2263330"/>
            <a:ext cx="4970654" cy="1252590"/>
          </a:xfrm>
          <a:custGeom>
            <a:avLst/>
            <a:gdLst/>
            <a:ahLst/>
            <a:cxnLst/>
            <a:rect l="l" t="t" r="r" b="b"/>
            <a:pathLst>
              <a:path w="4970654" h="1252590">
                <a:moveTo>
                  <a:pt x="54149" y="0"/>
                </a:moveTo>
                <a:lnTo>
                  <a:pt x="4916505" y="0"/>
                </a:lnTo>
                <a:cubicBezTo>
                  <a:pt x="4946410" y="0"/>
                  <a:pt x="4970654" y="24244"/>
                  <a:pt x="4970654" y="54149"/>
                </a:cubicBezTo>
                <a:lnTo>
                  <a:pt x="4970654" y="1198441"/>
                </a:lnTo>
                <a:cubicBezTo>
                  <a:pt x="4970654" y="1228347"/>
                  <a:pt x="4946410" y="1252590"/>
                  <a:pt x="4916505" y="1252590"/>
                </a:cubicBezTo>
                <a:lnTo>
                  <a:pt x="54149" y="1252590"/>
                </a:lnTo>
                <a:cubicBezTo>
                  <a:pt x="24244" y="1252590"/>
                  <a:pt x="0" y="1228347"/>
                  <a:pt x="0" y="1198441"/>
                </a:cubicBezTo>
                <a:lnTo>
                  <a:pt x="0" y="54149"/>
                </a:lnTo>
                <a:cubicBezTo>
                  <a:pt x="0" y="24244"/>
                  <a:pt x="24244" y="0"/>
                  <a:pt x="54149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44686" y="2375240"/>
            <a:ext cx="4733312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Add user authentication to login page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44686" y="2623411"/>
            <a:ext cx="4733312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5F6B7A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Blank line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44686" y="2871583"/>
            <a:ext cx="4733312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Implement password validation and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44686" y="3047559"/>
            <a:ext cx="4733312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session management for secure login.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44686" y="3223536"/>
            <a:ext cx="4733312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7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Closes #123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575758" y="3839893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7" name="Text 15"/>
          <p:cNvSpPr/>
          <p:nvPr/>
        </p:nvSpPr>
        <p:spPr>
          <a:xfrm>
            <a:off x="801369" y="3803796"/>
            <a:ext cx="2346351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</a:t>
            </a:r>
            <a:pPr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imperative mood</a:t>
            </a:r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("Add" not "Added")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75758" y="4092577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9" name="Text 17"/>
          <p:cNvSpPr/>
          <p:nvPr/>
        </p:nvSpPr>
        <p:spPr>
          <a:xfrm>
            <a:off x="801369" y="4056480"/>
            <a:ext cx="1651470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First line under </a:t>
            </a:r>
            <a:pPr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50 characters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75758" y="4345261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1" name="Text 19"/>
          <p:cNvSpPr/>
          <p:nvPr/>
        </p:nvSpPr>
        <p:spPr>
          <a:xfrm>
            <a:off x="801369" y="4309164"/>
            <a:ext cx="1877081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Describe </a:t>
            </a:r>
            <a:pPr>
              <a:lnSpc>
                <a:spcPct val="120000"/>
              </a:lnSpc>
            </a:pPr>
            <a:r>
              <a:rPr lang="en-US" sz="995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what and why</a:t>
            </a:r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, not how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75758" y="4597945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3" name="Text 21"/>
          <p:cNvSpPr/>
          <p:nvPr/>
        </p:nvSpPr>
        <p:spPr>
          <a:xfrm>
            <a:off x="801369" y="4561848"/>
            <a:ext cx="2364400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Reference issue numbers when applicable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64587" y="5078052"/>
            <a:ext cx="5638462" cy="1036004"/>
          </a:xfrm>
          <a:custGeom>
            <a:avLst/>
            <a:gdLst/>
            <a:ahLst/>
            <a:cxnLst/>
            <a:rect l="l" t="t" r="r" b="b"/>
            <a:pathLst>
              <a:path w="5638462" h="1036004">
                <a:moveTo>
                  <a:pt x="72199" y="0"/>
                </a:moveTo>
                <a:lnTo>
                  <a:pt x="5566262" y="0"/>
                </a:lnTo>
                <a:cubicBezTo>
                  <a:pt x="5606137" y="0"/>
                  <a:pt x="5638462" y="32325"/>
                  <a:pt x="5638462" y="72199"/>
                </a:cubicBezTo>
                <a:lnTo>
                  <a:pt x="5638462" y="963805"/>
                </a:lnTo>
                <a:cubicBezTo>
                  <a:pt x="5638462" y="1003679"/>
                  <a:pt x="5606137" y="1036004"/>
                  <a:pt x="5566262" y="1036004"/>
                </a:cubicBezTo>
                <a:lnTo>
                  <a:pt x="72199" y="1036004"/>
                </a:lnTo>
                <a:cubicBezTo>
                  <a:pt x="32325" y="1036004"/>
                  <a:pt x="0" y="1003679"/>
                  <a:pt x="0" y="963805"/>
                </a:cubicBezTo>
                <a:lnTo>
                  <a:pt x="0" y="72199"/>
                </a:lnTo>
                <a:cubicBezTo>
                  <a:pt x="0" y="32351"/>
                  <a:pt x="32351" y="0"/>
                  <a:pt x="72199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39661" y="5262139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63171" y="112467"/>
                </a:moveTo>
                <a:cubicBezTo>
                  <a:pt x="59843" y="113905"/>
                  <a:pt x="56572" y="115202"/>
                  <a:pt x="53329" y="116274"/>
                </a:cubicBezTo>
                <a:cubicBezTo>
                  <a:pt x="58038" y="125806"/>
                  <a:pt x="62071" y="126342"/>
                  <a:pt x="63171" y="126342"/>
                </a:cubicBezTo>
                <a:cubicBezTo>
                  <a:pt x="64271" y="126342"/>
                  <a:pt x="68275" y="125806"/>
                  <a:pt x="73013" y="116274"/>
                </a:cubicBezTo>
                <a:cubicBezTo>
                  <a:pt x="69798" y="115174"/>
                  <a:pt x="66499" y="113905"/>
                  <a:pt x="63171" y="112467"/>
                </a:cubicBezTo>
                <a:close/>
                <a:moveTo>
                  <a:pt x="116754" y="72195"/>
                </a:moveTo>
                <a:cubicBezTo>
                  <a:pt x="126060" y="84942"/>
                  <a:pt x="129247" y="97830"/>
                  <a:pt x="123409" y="108293"/>
                </a:cubicBezTo>
                <a:cubicBezTo>
                  <a:pt x="117712" y="118530"/>
                  <a:pt x="105783" y="122196"/>
                  <a:pt x="90921" y="120476"/>
                </a:cubicBezTo>
                <a:cubicBezTo>
                  <a:pt x="84717" y="135169"/>
                  <a:pt x="75213" y="144391"/>
                  <a:pt x="63171" y="144391"/>
                </a:cubicBezTo>
                <a:cubicBezTo>
                  <a:pt x="51129" y="144391"/>
                  <a:pt x="41625" y="135169"/>
                  <a:pt x="35421" y="120476"/>
                </a:cubicBezTo>
                <a:cubicBezTo>
                  <a:pt x="20559" y="122196"/>
                  <a:pt x="8630" y="118530"/>
                  <a:pt x="2933" y="108293"/>
                </a:cubicBezTo>
                <a:cubicBezTo>
                  <a:pt x="-2905" y="97830"/>
                  <a:pt x="282" y="84942"/>
                  <a:pt x="9588" y="72195"/>
                </a:cubicBezTo>
                <a:cubicBezTo>
                  <a:pt x="282" y="59448"/>
                  <a:pt x="-2905" y="46560"/>
                  <a:pt x="2933" y="36098"/>
                </a:cubicBezTo>
                <a:cubicBezTo>
                  <a:pt x="8630" y="25861"/>
                  <a:pt x="20559" y="22194"/>
                  <a:pt x="35421" y="23915"/>
                </a:cubicBezTo>
                <a:cubicBezTo>
                  <a:pt x="41625" y="9222"/>
                  <a:pt x="51101" y="0"/>
                  <a:pt x="63171" y="0"/>
                </a:cubicBezTo>
                <a:cubicBezTo>
                  <a:pt x="75241" y="0"/>
                  <a:pt x="84717" y="9222"/>
                  <a:pt x="90921" y="23915"/>
                </a:cubicBezTo>
                <a:cubicBezTo>
                  <a:pt x="105783" y="22194"/>
                  <a:pt x="117712" y="25832"/>
                  <a:pt x="123409" y="36098"/>
                </a:cubicBezTo>
                <a:cubicBezTo>
                  <a:pt x="129247" y="46560"/>
                  <a:pt x="126060" y="59448"/>
                  <a:pt x="116754" y="72195"/>
                </a:cubicBezTo>
                <a:close/>
                <a:moveTo>
                  <a:pt x="98197" y="91203"/>
                </a:moveTo>
                <a:cubicBezTo>
                  <a:pt x="97718" y="95208"/>
                  <a:pt x="97097" y="99099"/>
                  <a:pt x="96308" y="102822"/>
                </a:cubicBezTo>
                <a:cubicBezTo>
                  <a:pt x="105276" y="103217"/>
                  <a:pt x="107193" y="100369"/>
                  <a:pt x="107644" y="99523"/>
                </a:cubicBezTo>
                <a:cubicBezTo>
                  <a:pt x="108293" y="98338"/>
                  <a:pt x="109619" y="94474"/>
                  <a:pt x="104289" y="85958"/>
                </a:cubicBezTo>
                <a:cubicBezTo>
                  <a:pt x="102371" y="87734"/>
                  <a:pt x="100340" y="89483"/>
                  <a:pt x="98197" y="91203"/>
                </a:cubicBezTo>
                <a:close/>
                <a:moveTo>
                  <a:pt x="96308" y="41597"/>
                </a:moveTo>
                <a:cubicBezTo>
                  <a:pt x="97097" y="45291"/>
                  <a:pt x="97718" y="49183"/>
                  <a:pt x="98197" y="53216"/>
                </a:cubicBezTo>
                <a:cubicBezTo>
                  <a:pt x="100340" y="54936"/>
                  <a:pt x="102371" y="56685"/>
                  <a:pt x="104289" y="58461"/>
                </a:cubicBezTo>
                <a:cubicBezTo>
                  <a:pt x="109619" y="49945"/>
                  <a:pt x="108293" y="46053"/>
                  <a:pt x="107644" y="44897"/>
                </a:cubicBezTo>
                <a:cubicBezTo>
                  <a:pt x="107193" y="44079"/>
                  <a:pt x="105276" y="41230"/>
                  <a:pt x="96308" y="41597"/>
                </a:cubicBezTo>
                <a:close/>
                <a:moveTo>
                  <a:pt x="73013" y="28117"/>
                </a:moveTo>
                <a:cubicBezTo>
                  <a:pt x="68275" y="18585"/>
                  <a:pt x="64271" y="18049"/>
                  <a:pt x="63171" y="18049"/>
                </a:cubicBezTo>
                <a:cubicBezTo>
                  <a:pt x="62071" y="18049"/>
                  <a:pt x="58067" y="18585"/>
                  <a:pt x="53329" y="28117"/>
                </a:cubicBezTo>
                <a:cubicBezTo>
                  <a:pt x="56544" y="29217"/>
                  <a:pt x="59843" y="30486"/>
                  <a:pt x="63171" y="31924"/>
                </a:cubicBezTo>
                <a:cubicBezTo>
                  <a:pt x="66499" y="30486"/>
                  <a:pt x="69770" y="29188"/>
                  <a:pt x="73013" y="28117"/>
                </a:cubicBezTo>
                <a:close/>
                <a:moveTo>
                  <a:pt x="28173" y="53188"/>
                </a:moveTo>
                <a:cubicBezTo>
                  <a:pt x="28653" y="49155"/>
                  <a:pt x="29273" y="45291"/>
                  <a:pt x="30063" y="41569"/>
                </a:cubicBezTo>
                <a:cubicBezTo>
                  <a:pt x="21095" y="41174"/>
                  <a:pt x="19177" y="44022"/>
                  <a:pt x="18726" y="44868"/>
                </a:cubicBezTo>
                <a:cubicBezTo>
                  <a:pt x="18077" y="46053"/>
                  <a:pt x="16752" y="49916"/>
                  <a:pt x="22082" y="58433"/>
                </a:cubicBezTo>
                <a:cubicBezTo>
                  <a:pt x="23999" y="56656"/>
                  <a:pt x="26030" y="54908"/>
                  <a:pt x="28173" y="53188"/>
                </a:cubicBezTo>
                <a:close/>
                <a:moveTo>
                  <a:pt x="22053" y="85958"/>
                </a:moveTo>
                <a:cubicBezTo>
                  <a:pt x="16723" y="94474"/>
                  <a:pt x="18049" y="98366"/>
                  <a:pt x="18697" y="99523"/>
                </a:cubicBezTo>
                <a:cubicBezTo>
                  <a:pt x="19149" y="100340"/>
                  <a:pt x="21066" y="103189"/>
                  <a:pt x="30034" y="102822"/>
                </a:cubicBezTo>
                <a:cubicBezTo>
                  <a:pt x="29245" y="99128"/>
                  <a:pt x="28624" y="95236"/>
                  <a:pt x="28145" y="91203"/>
                </a:cubicBezTo>
                <a:cubicBezTo>
                  <a:pt x="26002" y="89483"/>
                  <a:pt x="23971" y="87734"/>
                  <a:pt x="22053" y="85958"/>
                </a:cubicBezTo>
                <a:close/>
                <a:moveTo>
                  <a:pt x="85732" y="72195"/>
                </a:moveTo>
                <a:cubicBezTo>
                  <a:pt x="85732" y="59744"/>
                  <a:pt x="75623" y="49634"/>
                  <a:pt x="63171" y="49634"/>
                </a:cubicBezTo>
                <a:cubicBezTo>
                  <a:pt x="50719" y="49634"/>
                  <a:pt x="40610" y="59744"/>
                  <a:pt x="40610" y="72195"/>
                </a:cubicBezTo>
                <a:cubicBezTo>
                  <a:pt x="40610" y="84647"/>
                  <a:pt x="50719" y="94756"/>
                  <a:pt x="63171" y="94756"/>
                </a:cubicBezTo>
                <a:cubicBezTo>
                  <a:pt x="75623" y="94756"/>
                  <a:pt x="85732" y="84647"/>
                  <a:pt x="85732" y="72195"/>
                </a:cubicBezTo>
                <a:close/>
                <a:moveTo>
                  <a:pt x="63171" y="63171"/>
                </a:moveTo>
                <a:cubicBezTo>
                  <a:pt x="68152" y="63171"/>
                  <a:pt x="72195" y="67215"/>
                  <a:pt x="72195" y="72195"/>
                </a:cubicBezTo>
                <a:cubicBezTo>
                  <a:pt x="72195" y="77176"/>
                  <a:pt x="68152" y="81220"/>
                  <a:pt x="63171" y="81220"/>
                </a:cubicBezTo>
                <a:cubicBezTo>
                  <a:pt x="58190" y="81220"/>
                  <a:pt x="54147" y="77176"/>
                  <a:pt x="54147" y="72195"/>
                </a:cubicBezTo>
                <a:cubicBezTo>
                  <a:pt x="54147" y="67215"/>
                  <a:pt x="58190" y="63171"/>
                  <a:pt x="63171" y="6317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6" name="Text 24"/>
          <p:cNvSpPr/>
          <p:nvPr/>
        </p:nvSpPr>
        <p:spPr>
          <a:xfrm>
            <a:off x="693076" y="5226042"/>
            <a:ext cx="5234167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7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Atomic Commits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512587" y="5550921"/>
            <a:ext cx="5405631" cy="415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Each commit should represent </a:t>
            </a:r>
            <a:pPr>
              <a:lnSpc>
                <a:spcPct val="140000"/>
              </a:lnSpc>
            </a:pPr>
            <a:r>
              <a:rPr lang="en-US" sz="995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one logical change</a:t>
            </a:r>
            <a:pPr>
              <a:lnSpc>
                <a:spcPct val="14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Don't mix feature work with bug fixes or refactoring in the same commit.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6190305" y="1281465"/>
            <a:ext cx="5638462" cy="2931134"/>
          </a:xfrm>
          <a:custGeom>
            <a:avLst/>
            <a:gdLst/>
            <a:ahLst/>
            <a:cxnLst/>
            <a:rect l="l" t="t" r="r" b="b"/>
            <a:pathLst>
              <a:path w="5638462" h="2931134">
                <a:moveTo>
                  <a:pt x="72194" y="0"/>
                </a:moveTo>
                <a:lnTo>
                  <a:pt x="5566268" y="0"/>
                </a:lnTo>
                <a:cubicBezTo>
                  <a:pt x="5606139" y="0"/>
                  <a:pt x="5638462" y="32322"/>
                  <a:pt x="5638462" y="72194"/>
                </a:cubicBezTo>
                <a:lnTo>
                  <a:pt x="5638462" y="2858940"/>
                </a:lnTo>
                <a:cubicBezTo>
                  <a:pt x="5638462" y="2898811"/>
                  <a:pt x="5606139" y="2931134"/>
                  <a:pt x="5566268" y="2931134"/>
                </a:cubicBezTo>
                <a:lnTo>
                  <a:pt x="72194" y="2931134"/>
                </a:lnTo>
                <a:cubicBezTo>
                  <a:pt x="32322" y="2931134"/>
                  <a:pt x="0" y="2898811"/>
                  <a:pt x="0" y="2858940"/>
                </a:cubicBezTo>
                <a:lnTo>
                  <a:pt x="0" y="72194"/>
                </a:lnTo>
                <a:cubicBezTo>
                  <a:pt x="0" y="32349"/>
                  <a:pt x="32349" y="0"/>
                  <a:pt x="72194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396965" y="1510692"/>
            <a:ext cx="162440" cy="162440"/>
          </a:xfrm>
          <a:custGeom>
            <a:avLst/>
            <a:gdLst/>
            <a:ahLst/>
            <a:cxnLst/>
            <a:rect l="l" t="t" r="r" b="b"/>
            <a:pathLst>
              <a:path w="162440" h="162440">
                <a:moveTo>
                  <a:pt x="81220" y="0"/>
                </a:moveTo>
                <a:cubicBezTo>
                  <a:pt x="126046" y="0"/>
                  <a:pt x="162440" y="36393"/>
                  <a:pt x="162440" y="81220"/>
                </a:cubicBezTo>
                <a:cubicBezTo>
                  <a:pt x="162440" y="126046"/>
                  <a:pt x="126046" y="162440"/>
                  <a:pt x="81220" y="162440"/>
                </a:cubicBezTo>
                <a:cubicBezTo>
                  <a:pt x="36393" y="162440"/>
                  <a:pt x="0" y="126046"/>
                  <a:pt x="0" y="81220"/>
                </a:cubicBezTo>
                <a:cubicBezTo>
                  <a:pt x="0" y="36393"/>
                  <a:pt x="36393" y="0"/>
                  <a:pt x="81220" y="0"/>
                </a:cubicBezTo>
                <a:close/>
                <a:moveTo>
                  <a:pt x="73605" y="38072"/>
                </a:moveTo>
                <a:lnTo>
                  <a:pt x="73605" y="81220"/>
                </a:lnTo>
                <a:cubicBezTo>
                  <a:pt x="73605" y="83758"/>
                  <a:pt x="74875" y="86137"/>
                  <a:pt x="77000" y="87565"/>
                </a:cubicBezTo>
                <a:lnTo>
                  <a:pt x="107458" y="107870"/>
                </a:lnTo>
                <a:cubicBezTo>
                  <a:pt x="110948" y="110218"/>
                  <a:pt x="115675" y="109266"/>
                  <a:pt x="118023" y="105744"/>
                </a:cubicBezTo>
                <a:cubicBezTo>
                  <a:pt x="120370" y="102223"/>
                  <a:pt x="119419" y="97527"/>
                  <a:pt x="115897" y="95179"/>
                </a:cubicBezTo>
                <a:lnTo>
                  <a:pt x="88834" y="77159"/>
                </a:lnTo>
                <a:lnTo>
                  <a:pt x="88834" y="38072"/>
                </a:lnTo>
                <a:cubicBezTo>
                  <a:pt x="88834" y="33852"/>
                  <a:pt x="85439" y="30457"/>
                  <a:pt x="81220" y="30457"/>
                </a:cubicBezTo>
                <a:cubicBezTo>
                  <a:pt x="77000" y="30457"/>
                  <a:pt x="73605" y="33852"/>
                  <a:pt x="73605" y="380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30" name="Text 28"/>
          <p:cNvSpPr/>
          <p:nvPr/>
        </p:nvSpPr>
        <p:spPr>
          <a:xfrm>
            <a:off x="6581966" y="1465570"/>
            <a:ext cx="5143923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9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Commit Frequency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374404" y="1862645"/>
            <a:ext cx="5270265" cy="649759"/>
          </a:xfrm>
          <a:custGeom>
            <a:avLst/>
            <a:gdLst/>
            <a:ahLst/>
            <a:cxnLst/>
            <a:rect l="l" t="t" r="r" b="b"/>
            <a:pathLst>
              <a:path w="5270265" h="649759">
                <a:moveTo>
                  <a:pt x="72195" y="0"/>
                </a:moveTo>
                <a:lnTo>
                  <a:pt x="5198070" y="0"/>
                </a:lnTo>
                <a:cubicBezTo>
                  <a:pt x="5237942" y="0"/>
                  <a:pt x="5270265" y="32323"/>
                  <a:pt x="5270265" y="72195"/>
                </a:cubicBezTo>
                <a:lnTo>
                  <a:pt x="5270265" y="577564"/>
                </a:lnTo>
                <a:cubicBezTo>
                  <a:pt x="5270265" y="617436"/>
                  <a:pt x="5237942" y="649759"/>
                  <a:pt x="5198070" y="649759"/>
                </a:cubicBezTo>
                <a:lnTo>
                  <a:pt x="72195" y="649759"/>
                </a:lnTo>
                <a:cubicBezTo>
                  <a:pt x="32349" y="649759"/>
                  <a:pt x="0" y="617409"/>
                  <a:pt x="0" y="577564"/>
                </a:cubicBezTo>
                <a:lnTo>
                  <a:pt x="0" y="72195"/>
                </a:lnTo>
                <a:cubicBezTo>
                  <a:pt x="0" y="32349"/>
                  <a:pt x="32349" y="0"/>
                  <a:pt x="721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2" name="Text 30"/>
          <p:cNvSpPr/>
          <p:nvPr/>
        </p:nvSpPr>
        <p:spPr>
          <a:xfrm>
            <a:off x="6482697" y="1970938"/>
            <a:ext cx="5125874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Commit Early, Commit Often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82697" y="2223622"/>
            <a:ext cx="5116850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 commits are easier to review and revert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374404" y="2620697"/>
            <a:ext cx="5270265" cy="649759"/>
          </a:xfrm>
          <a:custGeom>
            <a:avLst/>
            <a:gdLst/>
            <a:ahLst/>
            <a:cxnLst/>
            <a:rect l="l" t="t" r="r" b="b"/>
            <a:pathLst>
              <a:path w="5270265" h="649759">
                <a:moveTo>
                  <a:pt x="72195" y="0"/>
                </a:moveTo>
                <a:lnTo>
                  <a:pt x="5198070" y="0"/>
                </a:lnTo>
                <a:cubicBezTo>
                  <a:pt x="5237942" y="0"/>
                  <a:pt x="5270265" y="32323"/>
                  <a:pt x="5270265" y="72195"/>
                </a:cubicBezTo>
                <a:lnTo>
                  <a:pt x="5270265" y="577564"/>
                </a:lnTo>
                <a:cubicBezTo>
                  <a:pt x="5270265" y="617436"/>
                  <a:pt x="5237942" y="649759"/>
                  <a:pt x="5198070" y="649759"/>
                </a:cubicBezTo>
                <a:lnTo>
                  <a:pt x="72195" y="649759"/>
                </a:lnTo>
                <a:cubicBezTo>
                  <a:pt x="32349" y="649759"/>
                  <a:pt x="0" y="617409"/>
                  <a:pt x="0" y="577564"/>
                </a:cubicBezTo>
                <a:lnTo>
                  <a:pt x="0" y="72195"/>
                </a:lnTo>
                <a:cubicBezTo>
                  <a:pt x="0" y="32349"/>
                  <a:pt x="32349" y="0"/>
                  <a:pt x="721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5" name="Text 33"/>
          <p:cNvSpPr/>
          <p:nvPr/>
        </p:nvSpPr>
        <p:spPr>
          <a:xfrm>
            <a:off x="6482697" y="2728990"/>
            <a:ext cx="5125874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Don't Commit Broken Code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482697" y="2981674"/>
            <a:ext cx="5116850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code compiles and tests pass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374404" y="3378749"/>
            <a:ext cx="5270265" cy="649759"/>
          </a:xfrm>
          <a:custGeom>
            <a:avLst/>
            <a:gdLst/>
            <a:ahLst/>
            <a:cxnLst/>
            <a:rect l="l" t="t" r="r" b="b"/>
            <a:pathLst>
              <a:path w="5270265" h="649759">
                <a:moveTo>
                  <a:pt x="72195" y="0"/>
                </a:moveTo>
                <a:lnTo>
                  <a:pt x="5198070" y="0"/>
                </a:lnTo>
                <a:cubicBezTo>
                  <a:pt x="5237942" y="0"/>
                  <a:pt x="5270265" y="32323"/>
                  <a:pt x="5270265" y="72195"/>
                </a:cubicBezTo>
                <a:lnTo>
                  <a:pt x="5270265" y="577564"/>
                </a:lnTo>
                <a:cubicBezTo>
                  <a:pt x="5270265" y="617436"/>
                  <a:pt x="5237942" y="649759"/>
                  <a:pt x="5198070" y="649759"/>
                </a:cubicBezTo>
                <a:lnTo>
                  <a:pt x="72195" y="649759"/>
                </a:lnTo>
                <a:cubicBezTo>
                  <a:pt x="32349" y="649759"/>
                  <a:pt x="0" y="617409"/>
                  <a:pt x="0" y="577564"/>
                </a:cubicBezTo>
                <a:lnTo>
                  <a:pt x="0" y="72195"/>
                </a:lnTo>
                <a:cubicBezTo>
                  <a:pt x="0" y="32349"/>
                  <a:pt x="32349" y="0"/>
                  <a:pt x="72195" y="0"/>
                </a:cubicBezTo>
                <a:close/>
              </a:path>
            </a:pathLst>
          </a:custGeom>
          <a:solidFill>
            <a:srgbClr val="1A1D21">
              <a:alpha val="50196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6482697" y="3487042"/>
            <a:ext cx="5125874" cy="21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37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✓ Review Before Committing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6482697" y="3739726"/>
            <a:ext cx="5116850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git diff to review your changes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190305" y="4364223"/>
            <a:ext cx="5638462" cy="2488937"/>
          </a:xfrm>
          <a:custGeom>
            <a:avLst/>
            <a:gdLst/>
            <a:ahLst/>
            <a:cxnLst/>
            <a:rect l="l" t="t" r="r" b="b"/>
            <a:pathLst>
              <a:path w="5638462" h="2488937">
                <a:moveTo>
                  <a:pt x="72204" y="0"/>
                </a:moveTo>
                <a:lnTo>
                  <a:pt x="5566258" y="0"/>
                </a:lnTo>
                <a:cubicBezTo>
                  <a:pt x="5606135" y="0"/>
                  <a:pt x="5638462" y="32327"/>
                  <a:pt x="5638462" y="72204"/>
                </a:cubicBezTo>
                <a:lnTo>
                  <a:pt x="5638462" y="2416733"/>
                </a:lnTo>
                <a:cubicBezTo>
                  <a:pt x="5638462" y="2456610"/>
                  <a:pt x="5606135" y="2488937"/>
                  <a:pt x="5566258" y="2488937"/>
                </a:cubicBezTo>
                <a:lnTo>
                  <a:pt x="72204" y="2488937"/>
                </a:lnTo>
                <a:cubicBezTo>
                  <a:pt x="32327" y="2488937"/>
                  <a:pt x="0" y="2456610"/>
                  <a:pt x="0" y="2416733"/>
                </a:cubicBezTo>
                <a:lnTo>
                  <a:pt x="0" y="72204"/>
                </a:lnTo>
                <a:cubicBezTo>
                  <a:pt x="0" y="32354"/>
                  <a:pt x="32354" y="0"/>
                  <a:pt x="72204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396965" y="4593433"/>
            <a:ext cx="162440" cy="162440"/>
          </a:xfrm>
          <a:custGeom>
            <a:avLst/>
            <a:gdLst/>
            <a:ahLst/>
            <a:cxnLst/>
            <a:rect l="l" t="t" r="r" b="b"/>
            <a:pathLst>
              <a:path w="162440" h="162440">
                <a:moveTo>
                  <a:pt x="10311" y="30457"/>
                </a:moveTo>
                <a:lnTo>
                  <a:pt x="10311" y="77889"/>
                </a:lnTo>
                <a:cubicBezTo>
                  <a:pt x="10311" y="83282"/>
                  <a:pt x="12437" y="88453"/>
                  <a:pt x="16244" y="92261"/>
                </a:cubicBezTo>
                <a:lnTo>
                  <a:pt x="77159" y="153176"/>
                </a:lnTo>
                <a:cubicBezTo>
                  <a:pt x="85090" y="161107"/>
                  <a:pt x="97940" y="161107"/>
                  <a:pt x="105871" y="153176"/>
                </a:cubicBezTo>
                <a:lnTo>
                  <a:pt x="153302" y="105744"/>
                </a:lnTo>
                <a:cubicBezTo>
                  <a:pt x="161234" y="97813"/>
                  <a:pt x="161234" y="84964"/>
                  <a:pt x="153302" y="77032"/>
                </a:cubicBezTo>
                <a:lnTo>
                  <a:pt x="92388" y="16117"/>
                </a:lnTo>
                <a:cubicBezTo>
                  <a:pt x="88580" y="12278"/>
                  <a:pt x="83441" y="10152"/>
                  <a:pt x="78047" y="10152"/>
                </a:cubicBezTo>
                <a:lnTo>
                  <a:pt x="30616" y="10152"/>
                </a:lnTo>
                <a:cubicBezTo>
                  <a:pt x="19417" y="10152"/>
                  <a:pt x="10311" y="19258"/>
                  <a:pt x="10311" y="30457"/>
                </a:cubicBezTo>
                <a:close/>
                <a:moveTo>
                  <a:pt x="45845" y="35534"/>
                </a:moveTo>
                <a:cubicBezTo>
                  <a:pt x="51448" y="35534"/>
                  <a:pt x="55997" y="40083"/>
                  <a:pt x="55997" y="45686"/>
                </a:cubicBezTo>
                <a:cubicBezTo>
                  <a:pt x="55997" y="51289"/>
                  <a:pt x="51448" y="55839"/>
                  <a:pt x="45845" y="55839"/>
                </a:cubicBezTo>
                <a:cubicBezTo>
                  <a:pt x="40241" y="55839"/>
                  <a:pt x="35692" y="51289"/>
                  <a:pt x="35692" y="45686"/>
                </a:cubicBezTo>
                <a:cubicBezTo>
                  <a:pt x="35692" y="40083"/>
                  <a:pt x="40241" y="35534"/>
                  <a:pt x="45845" y="35534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2" name="Text 40"/>
          <p:cNvSpPr/>
          <p:nvPr/>
        </p:nvSpPr>
        <p:spPr>
          <a:xfrm>
            <a:off x="6581966" y="4548311"/>
            <a:ext cx="5143923" cy="25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79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Branch Naming</a:t>
            </a:r>
            <a:endParaRPr lang="en-US" sz="1600" dirty="0"/>
          </a:p>
        </p:txBody>
      </p:sp>
      <p:sp>
        <p:nvSpPr>
          <p:cNvPr id="43" name="Shape 41"/>
          <p:cNvSpPr/>
          <p:nvPr/>
        </p:nvSpPr>
        <p:spPr>
          <a:xfrm>
            <a:off x="6378014" y="4948995"/>
            <a:ext cx="5259436" cy="1180395"/>
          </a:xfrm>
          <a:custGeom>
            <a:avLst/>
            <a:gdLst/>
            <a:ahLst/>
            <a:cxnLst/>
            <a:rect l="l" t="t" r="r" b="b"/>
            <a:pathLst>
              <a:path w="5259436" h="1180395">
                <a:moveTo>
                  <a:pt x="54145" y="0"/>
                </a:moveTo>
                <a:lnTo>
                  <a:pt x="5205291" y="0"/>
                </a:lnTo>
                <a:cubicBezTo>
                  <a:pt x="5235194" y="0"/>
                  <a:pt x="5259436" y="24241"/>
                  <a:pt x="5259436" y="54145"/>
                </a:cubicBezTo>
                <a:lnTo>
                  <a:pt x="5259436" y="1126250"/>
                </a:lnTo>
                <a:cubicBezTo>
                  <a:pt x="5259436" y="1156154"/>
                  <a:pt x="5235194" y="1180395"/>
                  <a:pt x="5205291" y="1180395"/>
                </a:cubicBezTo>
                <a:lnTo>
                  <a:pt x="54145" y="1180395"/>
                </a:lnTo>
                <a:cubicBezTo>
                  <a:pt x="24241" y="1180395"/>
                  <a:pt x="0" y="1156154"/>
                  <a:pt x="0" y="1126250"/>
                </a:cubicBezTo>
                <a:lnTo>
                  <a:pt x="0" y="54145"/>
                </a:lnTo>
                <a:cubicBezTo>
                  <a:pt x="0" y="24261"/>
                  <a:pt x="24261" y="0"/>
                  <a:pt x="54145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526014" y="5060905"/>
            <a:ext cx="502209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Good examples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6526014" y="5309077"/>
            <a:ext cx="502209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feature/user-authentication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526014" y="5485053"/>
            <a:ext cx="502209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bugfix/login-validation-error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526014" y="5661030"/>
            <a:ext cx="502209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hotfix/security-vulnerability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526014" y="5837006"/>
            <a:ext cx="502209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24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docs/api-documentation-update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401477" y="6272875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0" name="Text 48"/>
          <p:cNvSpPr/>
          <p:nvPr/>
        </p:nvSpPr>
        <p:spPr>
          <a:xfrm>
            <a:off x="6627088" y="6236778"/>
            <a:ext cx="1922203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descriptive, lowercase names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401477" y="6525559"/>
            <a:ext cx="126342" cy="144391"/>
          </a:xfrm>
          <a:custGeom>
            <a:avLst/>
            <a:gdLst/>
            <a:ahLst/>
            <a:cxnLst/>
            <a:rect l="l" t="t" r="r" b="b"/>
            <a:pathLst>
              <a:path w="126342" h="144391">
                <a:moveTo>
                  <a:pt x="122619" y="19769"/>
                </a:moveTo>
                <a:cubicBezTo>
                  <a:pt x="126652" y="22702"/>
                  <a:pt x="127555" y="28342"/>
                  <a:pt x="124622" y="32375"/>
                </a:cubicBezTo>
                <a:lnTo>
                  <a:pt x="52426" y="131644"/>
                </a:lnTo>
                <a:cubicBezTo>
                  <a:pt x="50875" y="133787"/>
                  <a:pt x="48478" y="135113"/>
                  <a:pt x="45827" y="135338"/>
                </a:cubicBezTo>
                <a:cubicBezTo>
                  <a:pt x="43176" y="135564"/>
                  <a:pt x="40610" y="134577"/>
                  <a:pt x="38749" y="132715"/>
                </a:cubicBezTo>
                <a:lnTo>
                  <a:pt x="2651" y="96618"/>
                </a:lnTo>
                <a:cubicBezTo>
                  <a:pt x="-874" y="93093"/>
                  <a:pt x="-874" y="87368"/>
                  <a:pt x="2651" y="83843"/>
                </a:cubicBezTo>
                <a:cubicBezTo>
                  <a:pt x="6176" y="80317"/>
                  <a:pt x="11901" y="80317"/>
                  <a:pt x="15426" y="83843"/>
                </a:cubicBezTo>
                <a:lnTo>
                  <a:pt x="44050" y="112467"/>
                </a:lnTo>
                <a:lnTo>
                  <a:pt x="110042" y="21743"/>
                </a:lnTo>
                <a:cubicBezTo>
                  <a:pt x="112975" y="17710"/>
                  <a:pt x="118615" y="16808"/>
                  <a:pt x="122648" y="19741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52" name="Text 50"/>
          <p:cNvSpPr/>
          <p:nvPr/>
        </p:nvSpPr>
        <p:spPr>
          <a:xfrm>
            <a:off x="6627088" y="6489461"/>
            <a:ext cx="2562937" cy="180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995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Include ticket/issue numbers when applicable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84810" y="384810"/>
            <a:ext cx="1845945" cy="312420"/>
          </a:xfrm>
          <a:custGeom>
            <a:avLst/>
            <a:gdLst/>
            <a:ahLst/>
            <a:cxnLst/>
            <a:rect l="l" t="t" r="r" b="b"/>
            <a:pathLst>
              <a:path w="1845945" h="312420">
                <a:moveTo>
                  <a:pt x="156210" y="0"/>
                </a:moveTo>
                <a:lnTo>
                  <a:pt x="1689735" y="0"/>
                </a:lnTo>
                <a:cubicBezTo>
                  <a:pt x="1776007" y="0"/>
                  <a:pt x="1845945" y="69938"/>
                  <a:pt x="1845945" y="156210"/>
                </a:cubicBezTo>
                <a:lnTo>
                  <a:pt x="1845945" y="156210"/>
                </a:lnTo>
                <a:cubicBezTo>
                  <a:pt x="1845945" y="242482"/>
                  <a:pt x="1776007" y="312420"/>
                  <a:pt x="1689735" y="312420"/>
                </a:cubicBezTo>
                <a:lnTo>
                  <a:pt x="156210" y="312420"/>
                </a:lnTo>
                <a:cubicBezTo>
                  <a:pt x="69938" y="312420"/>
                  <a:pt x="0" y="242482"/>
                  <a:pt x="0" y="156210"/>
                </a:cubicBezTo>
                <a:lnTo>
                  <a:pt x="0" y="156210"/>
                </a:lnTo>
                <a:cubicBezTo>
                  <a:pt x="0" y="69938"/>
                  <a:pt x="69938" y="0"/>
                  <a:pt x="156210" y="0"/>
                </a:cubicBezTo>
                <a:close/>
              </a:path>
            </a:pathLst>
          </a:custGeom>
          <a:solidFill>
            <a:srgbClr val="E59500">
              <a:alpha val="14902"/>
            </a:srgbClr>
          </a:solidFill>
          <a:ln w="10160">
            <a:solidFill>
              <a:srgbClr val="E59500">
                <a:alpha val="50196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1020" y="472436"/>
            <a:ext cx="1602224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spc="53" kern="0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Team Collaboration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381000" y="815336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Workflow Best Practices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84810" y="1352546"/>
            <a:ext cx="3703320" cy="3998595"/>
          </a:xfrm>
          <a:custGeom>
            <a:avLst/>
            <a:gdLst/>
            <a:ahLst/>
            <a:cxnLst/>
            <a:rect l="l" t="t" r="r" b="b"/>
            <a:pathLst>
              <a:path w="3703320" h="3998595">
                <a:moveTo>
                  <a:pt x="76214" y="0"/>
                </a:moveTo>
                <a:lnTo>
                  <a:pt x="3627106" y="0"/>
                </a:lnTo>
                <a:cubicBezTo>
                  <a:pt x="3669198" y="0"/>
                  <a:pt x="3703320" y="34122"/>
                  <a:pt x="3703320" y="76214"/>
                </a:cubicBezTo>
                <a:lnTo>
                  <a:pt x="3703320" y="3922381"/>
                </a:lnTo>
                <a:cubicBezTo>
                  <a:pt x="3703320" y="3964473"/>
                  <a:pt x="3669198" y="3998595"/>
                  <a:pt x="3627106" y="3998595"/>
                </a:cubicBezTo>
                <a:lnTo>
                  <a:pt x="76214" y="3998595"/>
                </a:lnTo>
                <a:cubicBezTo>
                  <a:pt x="34122" y="3998595"/>
                  <a:pt x="0" y="3964473"/>
                  <a:pt x="0" y="3922381"/>
                </a:cubicBezTo>
                <a:lnTo>
                  <a:pt x="0" y="76214"/>
                </a:lnTo>
                <a:cubicBezTo>
                  <a:pt x="0" y="34150"/>
                  <a:pt x="34150" y="0"/>
                  <a:pt x="76214" y="0"/>
                </a:cubicBezTo>
                <a:close/>
              </a:path>
            </a:pathLst>
          </a:custGeom>
          <a:gradFill rotWithShape="1" flip="none">
            <a:gsLst>
              <a:gs pos="0">
                <a:srgbClr val="4A6C8C">
                  <a:alpha val="20000"/>
                </a:srgbClr>
              </a:gs>
              <a:gs pos="100000">
                <a:srgbClr val="5F6B7A">
                  <a:alpha val="20000"/>
                </a:srgbClr>
              </a:gs>
            </a:gsLst>
            <a:lin ang="2700000" scaled="1"/>
          </a:gradFill>
          <a:ln w="10160">
            <a:solidFill>
              <a:srgbClr val="4A6C8C">
                <a:alpha val="40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79120" y="15468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4A6C8C"/>
          </a:solidFill>
          <a:ln/>
        </p:spPr>
      </p:sp>
      <p:sp>
        <p:nvSpPr>
          <p:cNvPr id="7" name="Shape 5"/>
          <p:cNvSpPr/>
          <p:nvPr/>
        </p:nvSpPr>
        <p:spPr>
          <a:xfrm>
            <a:off x="688658" y="1680214"/>
            <a:ext cx="238125" cy="190500"/>
          </a:xfrm>
          <a:custGeom>
            <a:avLst/>
            <a:gdLst/>
            <a:ahLst/>
            <a:cxnLst/>
            <a:rect l="l" t="t" r="r" b="b"/>
            <a:pathLst>
              <a:path w="238125" h="190500">
                <a:moveTo>
                  <a:pt x="119063" y="5953"/>
                </a:moveTo>
                <a:cubicBezTo>
                  <a:pt x="140419" y="5953"/>
                  <a:pt x="157758" y="23292"/>
                  <a:pt x="157758" y="44648"/>
                </a:cubicBezTo>
                <a:cubicBezTo>
                  <a:pt x="157758" y="66005"/>
                  <a:pt x="140419" y="83344"/>
                  <a:pt x="119063" y="83344"/>
                </a:cubicBezTo>
                <a:cubicBezTo>
                  <a:pt x="97706" y="83344"/>
                  <a:pt x="80367" y="66005"/>
                  <a:pt x="80367" y="44648"/>
                </a:cubicBezTo>
                <a:cubicBezTo>
                  <a:pt x="80367" y="23292"/>
                  <a:pt x="97706" y="5953"/>
                  <a:pt x="119063" y="5953"/>
                </a:cubicBezTo>
                <a:close/>
                <a:moveTo>
                  <a:pt x="35719" y="32742"/>
                </a:moveTo>
                <a:cubicBezTo>
                  <a:pt x="50504" y="32742"/>
                  <a:pt x="62508" y="44746"/>
                  <a:pt x="62508" y="59531"/>
                </a:cubicBezTo>
                <a:cubicBezTo>
                  <a:pt x="62508" y="74317"/>
                  <a:pt x="50504" y="86320"/>
                  <a:pt x="35719" y="86320"/>
                </a:cubicBezTo>
                <a:cubicBezTo>
                  <a:pt x="20933" y="86320"/>
                  <a:pt x="8930" y="74317"/>
                  <a:pt x="8930" y="59531"/>
                </a:cubicBezTo>
                <a:cubicBezTo>
                  <a:pt x="8930" y="44746"/>
                  <a:pt x="20933" y="32742"/>
                  <a:pt x="35719" y="32742"/>
                </a:cubicBezTo>
                <a:close/>
                <a:moveTo>
                  <a:pt x="0" y="154781"/>
                </a:moveTo>
                <a:cubicBezTo>
                  <a:pt x="0" y="128476"/>
                  <a:pt x="21320" y="107156"/>
                  <a:pt x="47625" y="107156"/>
                </a:cubicBezTo>
                <a:cubicBezTo>
                  <a:pt x="52388" y="107156"/>
                  <a:pt x="57001" y="107863"/>
                  <a:pt x="61354" y="109165"/>
                </a:cubicBezTo>
                <a:cubicBezTo>
                  <a:pt x="49113" y="122858"/>
                  <a:pt x="41672" y="140940"/>
                  <a:pt x="41672" y="160734"/>
                </a:cubicBezTo>
                <a:lnTo>
                  <a:pt x="41672" y="166688"/>
                </a:lnTo>
                <a:cubicBezTo>
                  <a:pt x="41672" y="170929"/>
                  <a:pt x="42565" y="174947"/>
                  <a:pt x="44165" y="178594"/>
                </a:cubicBezTo>
                <a:lnTo>
                  <a:pt x="11906" y="178594"/>
                </a:lnTo>
                <a:cubicBezTo>
                  <a:pt x="5321" y="178594"/>
                  <a:pt x="0" y="173273"/>
                  <a:pt x="0" y="166688"/>
                </a:cubicBezTo>
                <a:lnTo>
                  <a:pt x="0" y="154781"/>
                </a:lnTo>
                <a:close/>
                <a:moveTo>
                  <a:pt x="193960" y="178594"/>
                </a:moveTo>
                <a:cubicBezTo>
                  <a:pt x="195560" y="174947"/>
                  <a:pt x="196453" y="170929"/>
                  <a:pt x="196453" y="166688"/>
                </a:cubicBezTo>
                <a:lnTo>
                  <a:pt x="196453" y="160734"/>
                </a:lnTo>
                <a:cubicBezTo>
                  <a:pt x="196453" y="140940"/>
                  <a:pt x="189012" y="122858"/>
                  <a:pt x="176771" y="109165"/>
                </a:cubicBezTo>
                <a:cubicBezTo>
                  <a:pt x="181124" y="107863"/>
                  <a:pt x="185738" y="107156"/>
                  <a:pt x="190500" y="107156"/>
                </a:cubicBezTo>
                <a:cubicBezTo>
                  <a:pt x="216805" y="107156"/>
                  <a:pt x="238125" y="128476"/>
                  <a:pt x="238125" y="154781"/>
                </a:cubicBezTo>
                <a:lnTo>
                  <a:pt x="238125" y="166688"/>
                </a:lnTo>
                <a:cubicBezTo>
                  <a:pt x="238125" y="173273"/>
                  <a:pt x="232804" y="178594"/>
                  <a:pt x="226219" y="178594"/>
                </a:cubicBezTo>
                <a:lnTo>
                  <a:pt x="193960" y="178594"/>
                </a:lnTo>
                <a:close/>
                <a:moveTo>
                  <a:pt x="175617" y="59531"/>
                </a:moveTo>
                <a:cubicBezTo>
                  <a:pt x="175617" y="44746"/>
                  <a:pt x="187621" y="32742"/>
                  <a:pt x="202406" y="32742"/>
                </a:cubicBezTo>
                <a:cubicBezTo>
                  <a:pt x="217192" y="32742"/>
                  <a:pt x="229195" y="44746"/>
                  <a:pt x="229195" y="59531"/>
                </a:cubicBezTo>
                <a:cubicBezTo>
                  <a:pt x="229195" y="74317"/>
                  <a:pt x="217192" y="86320"/>
                  <a:pt x="202406" y="86320"/>
                </a:cubicBezTo>
                <a:cubicBezTo>
                  <a:pt x="187621" y="86320"/>
                  <a:pt x="175617" y="74317"/>
                  <a:pt x="175617" y="59531"/>
                </a:cubicBezTo>
                <a:close/>
                <a:moveTo>
                  <a:pt x="59531" y="160734"/>
                </a:moveTo>
                <a:cubicBezTo>
                  <a:pt x="59531" y="127843"/>
                  <a:pt x="86171" y="101203"/>
                  <a:pt x="119063" y="101203"/>
                </a:cubicBezTo>
                <a:cubicBezTo>
                  <a:pt x="151954" y="101203"/>
                  <a:pt x="178594" y="127843"/>
                  <a:pt x="178594" y="160734"/>
                </a:cubicBezTo>
                <a:lnTo>
                  <a:pt x="178594" y="166688"/>
                </a:lnTo>
                <a:cubicBezTo>
                  <a:pt x="178594" y="173273"/>
                  <a:pt x="173273" y="178594"/>
                  <a:pt x="166688" y="178594"/>
                </a:cubicBezTo>
                <a:lnTo>
                  <a:pt x="71438" y="178594"/>
                </a:lnTo>
                <a:cubicBezTo>
                  <a:pt x="64852" y="178594"/>
                  <a:pt x="59531" y="173273"/>
                  <a:pt x="59531" y="166688"/>
                </a:cubicBezTo>
                <a:lnTo>
                  <a:pt x="59531" y="160734"/>
                </a:ln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8" name="Text 6"/>
          <p:cNvSpPr/>
          <p:nvPr/>
        </p:nvSpPr>
        <p:spPr>
          <a:xfrm>
            <a:off x="1150620" y="1642114"/>
            <a:ext cx="1219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Collaboration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579120" y="21945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10" name="Text 8"/>
          <p:cNvSpPr/>
          <p:nvPr/>
        </p:nvSpPr>
        <p:spPr>
          <a:xfrm>
            <a:off x="710327" y="2251714"/>
            <a:ext cx="1047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98220" y="2156464"/>
            <a:ext cx="23907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Always Pull Before Pushing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98220" y="2385064"/>
            <a:ext cx="2381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Get latest changes first to avoid conflicts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79120" y="27279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697468" y="2785114"/>
            <a:ext cx="133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98220" y="2689864"/>
            <a:ext cx="2247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Feature Branches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98220" y="2918464"/>
            <a:ext cx="2238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Isolate all work in dedicated branches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9120" y="32613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18" name="Text 16"/>
          <p:cNvSpPr/>
          <p:nvPr/>
        </p:nvSpPr>
        <p:spPr>
          <a:xfrm>
            <a:off x="695801" y="3318514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98220" y="3223264"/>
            <a:ext cx="2181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Create Pull Requests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98220" y="3451864"/>
            <a:ext cx="21717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Require code review before merging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4810" y="5513074"/>
            <a:ext cx="3703320" cy="960120"/>
          </a:xfrm>
          <a:custGeom>
            <a:avLst/>
            <a:gdLst/>
            <a:ahLst/>
            <a:cxnLst/>
            <a:rect l="l" t="t" r="r" b="b"/>
            <a:pathLst>
              <a:path w="3703320" h="960120">
                <a:moveTo>
                  <a:pt x="76205" y="0"/>
                </a:moveTo>
                <a:lnTo>
                  <a:pt x="3627115" y="0"/>
                </a:lnTo>
                <a:cubicBezTo>
                  <a:pt x="3669202" y="0"/>
                  <a:pt x="3703320" y="34118"/>
                  <a:pt x="3703320" y="76205"/>
                </a:cubicBezTo>
                <a:lnTo>
                  <a:pt x="3703320" y="883915"/>
                </a:lnTo>
                <a:cubicBezTo>
                  <a:pt x="3703320" y="926002"/>
                  <a:pt x="3669202" y="960120"/>
                  <a:pt x="3627115" y="960120"/>
                </a:cubicBezTo>
                <a:lnTo>
                  <a:pt x="76205" y="960120"/>
                </a:lnTo>
                <a:cubicBezTo>
                  <a:pt x="34118" y="960120"/>
                  <a:pt x="0" y="926002"/>
                  <a:pt x="0" y="883915"/>
                </a:cubicBezTo>
                <a:lnTo>
                  <a:pt x="0" y="76205"/>
                </a:lnTo>
                <a:cubicBezTo>
                  <a:pt x="0" y="34118"/>
                  <a:pt x="34118" y="0"/>
                  <a:pt x="76205" y="0"/>
                </a:cubicBezTo>
                <a:close/>
              </a:path>
            </a:pathLst>
          </a:custGeom>
          <a:solidFill>
            <a:srgbClr val="E59500">
              <a:alpha val="10196"/>
            </a:srgbClr>
          </a:solidFill>
          <a:ln w="10160">
            <a:solidFill>
              <a:srgbClr val="E59500">
                <a:alpha val="30196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88645" y="5707391"/>
            <a:ext cx="142875" cy="190500"/>
          </a:xfrm>
          <a:custGeom>
            <a:avLst/>
            <a:gdLst/>
            <a:ahLst/>
            <a:cxnLst/>
            <a:rect l="l" t="t" r="r" b="b"/>
            <a:pathLst>
              <a:path w="142875" h="190500">
                <a:moveTo>
                  <a:pt x="108979" y="142875"/>
                </a:moveTo>
                <a:cubicBezTo>
                  <a:pt x="111696" y="134578"/>
                  <a:pt x="117128" y="127062"/>
                  <a:pt x="123267" y="120588"/>
                </a:cubicBezTo>
                <a:cubicBezTo>
                  <a:pt x="135434" y="107789"/>
                  <a:pt x="142875" y="90488"/>
                  <a:pt x="142875" y="71438"/>
                </a:cubicBezTo>
                <a:cubicBezTo>
                  <a:pt x="142875" y="31998"/>
                  <a:pt x="110877" y="0"/>
                  <a:pt x="71437" y="0"/>
                </a:cubicBezTo>
                <a:cubicBezTo>
                  <a:pt x="31998" y="0"/>
                  <a:pt x="0" y="31998"/>
                  <a:pt x="0" y="71438"/>
                </a:cubicBezTo>
                <a:cubicBezTo>
                  <a:pt x="0" y="90488"/>
                  <a:pt x="7441" y="107789"/>
                  <a:pt x="19608" y="120588"/>
                </a:cubicBezTo>
                <a:cubicBezTo>
                  <a:pt x="25747" y="127062"/>
                  <a:pt x="31217" y="134578"/>
                  <a:pt x="33896" y="142875"/>
                </a:cubicBezTo>
                <a:lnTo>
                  <a:pt x="108942" y="142875"/>
                </a:lnTo>
                <a:close/>
                <a:moveTo>
                  <a:pt x="107156" y="160734"/>
                </a:moveTo>
                <a:lnTo>
                  <a:pt x="35719" y="160734"/>
                </a:lnTo>
                <a:lnTo>
                  <a:pt x="35719" y="166688"/>
                </a:lnTo>
                <a:cubicBezTo>
                  <a:pt x="35719" y="183133"/>
                  <a:pt x="49039" y="196453"/>
                  <a:pt x="65484" y="196453"/>
                </a:cubicBezTo>
                <a:lnTo>
                  <a:pt x="77391" y="196453"/>
                </a:lnTo>
                <a:cubicBezTo>
                  <a:pt x="93836" y="196453"/>
                  <a:pt x="107156" y="183133"/>
                  <a:pt x="107156" y="166688"/>
                </a:cubicBezTo>
                <a:lnTo>
                  <a:pt x="107156" y="160734"/>
                </a:lnTo>
                <a:close/>
                <a:moveTo>
                  <a:pt x="68461" y="41672"/>
                </a:moveTo>
                <a:cubicBezTo>
                  <a:pt x="53653" y="41672"/>
                  <a:pt x="41672" y="53653"/>
                  <a:pt x="41672" y="68461"/>
                </a:cubicBezTo>
                <a:cubicBezTo>
                  <a:pt x="41672" y="73409"/>
                  <a:pt x="37691" y="77391"/>
                  <a:pt x="32742" y="77391"/>
                </a:cubicBezTo>
                <a:cubicBezTo>
                  <a:pt x="27794" y="77391"/>
                  <a:pt x="23812" y="73409"/>
                  <a:pt x="23812" y="68461"/>
                </a:cubicBezTo>
                <a:cubicBezTo>
                  <a:pt x="23812" y="43793"/>
                  <a:pt x="43793" y="23812"/>
                  <a:pt x="68461" y="23812"/>
                </a:cubicBezTo>
                <a:cubicBezTo>
                  <a:pt x="73409" y="23812"/>
                  <a:pt x="77391" y="27794"/>
                  <a:pt x="77391" y="32742"/>
                </a:cubicBezTo>
                <a:cubicBezTo>
                  <a:pt x="77391" y="37691"/>
                  <a:pt x="73409" y="41672"/>
                  <a:pt x="68461" y="41672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3" name="Text 21"/>
          <p:cNvSpPr/>
          <p:nvPr/>
        </p:nvSpPr>
        <p:spPr>
          <a:xfrm>
            <a:off x="893445" y="5669291"/>
            <a:ext cx="3114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Pro Tip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93445" y="5935991"/>
            <a:ext cx="3105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Two reviewers is the optimal number for effective code review.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245531" y="1352546"/>
            <a:ext cx="3703320" cy="4093845"/>
          </a:xfrm>
          <a:custGeom>
            <a:avLst/>
            <a:gdLst/>
            <a:ahLst/>
            <a:cxnLst/>
            <a:rect l="l" t="t" r="r" b="b"/>
            <a:pathLst>
              <a:path w="3703320" h="4093845">
                <a:moveTo>
                  <a:pt x="76214" y="0"/>
                </a:moveTo>
                <a:lnTo>
                  <a:pt x="3627106" y="0"/>
                </a:lnTo>
                <a:cubicBezTo>
                  <a:pt x="3669198" y="0"/>
                  <a:pt x="3703320" y="34122"/>
                  <a:pt x="3703320" y="76214"/>
                </a:cubicBezTo>
                <a:lnTo>
                  <a:pt x="3703320" y="4017631"/>
                </a:lnTo>
                <a:cubicBezTo>
                  <a:pt x="3703320" y="4059723"/>
                  <a:pt x="3669198" y="4093845"/>
                  <a:pt x="3627106" y="4093845"/>
                </a:cubicBezTo>
                <a:lnTo>
                  <a:pt x="76214" y="4093845"/>
                </a:lnTo>
                <a:cubicBezTo>
                  <a:pt x="34122" y="4093845"/>
                  <a:pt x="0" y="4059723"/>
                  <a:pt x="0" y="4017631"/>
                </a:cubicBezTo>
                <a:lnTo>
                  <a:pt x="0" y="76214"/>
                </a:lnTo>
                <a:cubicBezTo>
                  <a:pt x="0" y="34150"/>
                  <a:pt x="34150" y="0"/>
                  <a:pt x="76214" y="0"/>
                </a:cubicBezTo>
                <a:close/>
              </a:path>
            </a:pathLst>
          </a:custGeom>
          <a:gradFill rotWithShape="1" flip="none">
            <a:gsLst>
              <a:gs pos="0">
                <a:srgbClr val="5F6B7A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5F6B7A">
                <a:alpha val="4000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439841" y="15468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5F6B7A"/>
          </a:solidFill>
          <a:ln/>
        </p:spPr>
      </p:sp>
      <p:sp>
        <p:nvSpPr>
          <p:cNvPr id="27" name="Shape 25"/>
          <p:cNvSpPr/>
          <p:nvPr/>
        </p:nvSpPr>
        <p:spPr>
          <a:xfrm>
            <a:off x="4585097" y="1680214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9766" y="38695"/>
                </a:moveTo>
                <a:cubicBezTo>
                  <a:pt x="34694" y="38695"/>
                  <a:pt x="38695" y="34694"/>
                  <a:pt x="38695" y="29766"/>
                </a:cubicBezTo>
                <a:cubicBezTo>
                  <a:pt x="38695" y="24837"/>
                  <a:pt x="34694" y="20836"/>
                  <a:pt x="29766" y="20836"/>
                </a:cubicBezTo>
                <a:cubicBezTo>
                  <a:pt x="24837" y="20836"/>
                  <a:pt x="20836" y="24837"/>
                  <a:pt x="20836" y="29766"/>
                </a:cubicBezTo>
                <a:cubicBezTo>
                  <a:pt x="20836" y="34694"/>
                  <a:pt x="24837" y="38695"/>
                  <a:pt x="29766" y="38695"/>
                </a:cubicBezTo>
                <a:close/>
                <a:moveTo>
                  <a:pt x="59531" y="29766"/>
                </a:moveTo>
                <a:cubicBezTo>
                  <a:pt x="59531" y="41970"/>
                  <a:pt x="52201" y="52462"/>
                  <a:pt x="41672" y="57038"/>
                </a:cubicBezTo>
                <a:lnTo>
                  <a:pt x="41672" y="83344"/>
                </a:lnTo>
                <a:lnTo>
                  <a:pt x="107156" y="83344"/>
                </a:lnTo>
                <a:cubicBezTo>
                  <a:pt x="117016" y="83344"/>
                  <a:pt x="125016" y="75344"/>
                  <a:pt x="125016" y="65484"/>
                </a:cubicBezTo>
                <a:lnTo>
                  <a:pt x="125016" y="57038"/>
                </a:lnTo>
                <a:cubicBezTo>
                  <a:pt x="114486" y="52462"/>
                  <a:pt x="107156" y="41970"/>
                  <a:pt x="107156" y="29766"/>
                </a:cubicBezTo>
                <a:cubicBezTo>
                  <a:pt x="107156" y="13320"/>
                  <a:pt x="120476" y="0"/>
                  <a:pt x="136922" y="0"/>
                </a:cubicBezTo>
                <a:cubicBezTo>
                  <a:pt x="153367" y="0"/>
                  <a:pt x="166688" y="13320"/>
                  <a:pt x="166688" y="29766"/>
                </a:cubicBezTo>
                <a:cubicBezTo>
                  <a:pt x="166688" y="41970"/>
                  <a:pt x="159358" y="52462"/>
                  <a:pt x="148828" y="57038"/>
                </a:cubicBezTo>
                <a:lnTo>
                  <a:pt x="148828" y="65484"/>
                </a:lnTo>
                <a:cubicBezTo>
                  <a:pt x="148828" y="88516"/>
                  <a:pt x="130187" y="107156"/>
                  <a:pt x="107156" y="107156"/>
                </a:cubicBezTo>
                <a:lnTo>
                  <a:pt x="41672" y="107156"/>
                </a:lnTo>
                <a:lnTo>
                  <a:pt x="41672" y="133462"/>
                </a:lnTo>
                <a:cubicBezTo>
                  <a:pt x="52201" y="138038"/>
                  <a:pt x="59531" y="148530"/>
                  <a:pt x="59531" y="160734"/>
                </a:cubicBezTo>
                <a:cubicBezTo>
                  <a:pt x="59531" y="177180"/>
                  <a:pt x="46211" y="190500"/>
                  <a:pt x="29766" y="190500"/>
                </a:cubicBezTo>
                <a:cubicBezTo>
                  <a:pt x="13320" y="190500"/>
                  <a:pt x="0" y="177180"/>
                  <a:pt x="0" y="160734"/>
                </a:cubicBezTo>
                <a:cubicBezTo>
                  <a:pt x="0" y="148530"/>
                  <a:pt x="7330" y="138038"/>
                  <a:pt x="17859" y="133462"/>
                </a:cubicBezTo>
                <a:lnTo>
                  <a:pt x="17859" y="57076"/>
                </a:lnTo>
                <a:cubicBezTo>
                  <a:pt x="7330" y="52462"/>
                  <a:pt x="0" y="41970"/>
                  <a:pt x="0" y="29766"/>
                </a:cubicBezTo>
                <a:cubicBezTo>
                  <a:pt x="0" y="13320"/>
                  <a:pt x="13320" y="0"/>
                  <a:pt x="29766" y="0"/>
                </a:cubicBezTo>
                <a:cubicBezTo>
                  <a:pt x="46211" y="0"/>
                  <a:pt x="59531" y="13320"/>
                  <a:pt x="59531" y="29766"/>
                </a:cubicBezTo>
                <a:close/>
                <a:moveTo>
                  <a:pt x="145852" y="29766"/>
                </a:moveTo>
                <a:cubicBezTo>
                  <a:pt x="145852" y="24837"/>
                  <a:pt x="141850" y="20836"/>
                  <a:pt x="136922" y="20836"/>
                </a:cubicBezTo>
                <a:cubicBezTo>
                  <a:pt x="131993" y="20836"/>
                  <a:pt x="127992" y="24837"/>
                  <a:pt x="127992" y="29766"/>
                </a:cubicBezTo>
                <a:cubicBezTo>
                  <a:pt x="127992" y="34694"/>
                  <a:pt x="131993" y="38695"/>
                  <a:pt x="136922" y="38695"/>
                </a:cubicBezTo>
                <a:cubicBezTo>
                  <a:pt x="141850" y="38695"/>
                  <a:pt x="145852" y="34694"/>
                  <a:pt x="145852" y="29766"/>
                </a:cubicBezTo>
                <a:close/>
                <a:moveTo>
                  <a:pt x="29766" y="169664"/>
                </a:moveTo>
                <a:cubicBezTo>
                  <a:pt x="34694" y="169664"/>
                  <a:pt x="38695" y="165663"/>
                  <a:pt x="38695" y="160734"/>
                </a:cubicBezTo>
                <a:cubicBezTo>
                  <a:pt x="38695" y="155806"/>
                  <a:pt x="34694" y="151805"/>
                  <a:pt x="29766" y="151805"/>
                </a:cubicBezTo>
                <a:cubicBezTo>
                  <a:pt x="24837" y="151805"/>
                  <a:pt x="20836" y="155806"/>
                  <a:pt x="20836" y="160734"/>
                </a:cubicBezTo>
                <a:cubicBezTo>
                  <a:pt x="20836" y="165663"/>
                  <a:pt x="24837" y="169664"/>
                  <a:pt x="29766" y="169664"/>
                </a:cubicBezTo>
                <a:close/>
              </a:path>
            </a:pathLst>
          </a:custGeom>
          <a:solidFill>
            <a:srgbClr val="E0E2E5"/>
          </a:solidFill>
          <a:ln/>
        </p:spPr>
      </p:sp>
      <p:sp>
        <p:nvSpPr>
          <p:cNvPr id="28" name="Text 26"/>
          <p:cNvSpPr/>
          <p:nvPr/>
        </p:nvSpPr>
        <p:spPr>
          <a:xfrm>
            <a:off x="5011341" y="1642114"/>
            <a:ext cx="18383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Branch Management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4439841" y="21945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0" name="Text 28"/>
          <p:cNvSpPr/>
          <p:nvPr/>
        </p:nvSpPr>
        <p:spPr>
          <a:xfrm>
            <a:off x="4558308" y="2251714"/>
            <a:ext cx="133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858941" y="2156464"/>
            <a:ext cx="18764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Keep Branches Short-Lived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858941" y="2385064"/>
            <a:ext cx="1866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Merge within days, not weeks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4439841" y="27279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4" name="Text 32"/>
          <p:cNvSpPr/>
          <p:nvPr/>
        </p:nvSpPr>
        <p:spPr>
          <a:xfrm>
            <a:off x="4556284" y="2785114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5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858941" y="2689864"/>
            <a:ext cx="2171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Delete Merged Branches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858941" y="2918464"/>
            <a:ext cx="21621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Keep repository clean and organized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4439841" y="32613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38" name="Text 36"/>
          <p:cNvSpPr/>
          <p:nvPr/>
        </p:nvSpPr>
        <p:spPr>
          <a:xfrm>
            <a:off x="4555450" y="3318514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6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858941" y="3223264"/>
            <a:ext cx="2038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.gitignore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858941" y="3451864"/>
            <a:ext cx="2028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Exclude build artifacts and secrets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4245531" y="5603561"/>
            <a:ext cx="3703320" cy="874395"/>
          </a:xfrm>
          <a:custGeom>
            <a:avLst/>
            <a:gdLst/>
            <a:ahLst/>
            <a:cxnLst/>
            <a:rect l="l" t="t" r="r" b="b"/>
            <a:pathLst>
              <a:path w="3703320" h="874395">
                <a:moveTo>
                  <a:pt x="57150" y="0"/>
                </a:moveTo>
                <a:lnTo>
                  <a:pt x="3646170" y="0"/>
                </a:lnTo>
                <a:cubicBezTo>
                  <a:pt x="3677733" y="0"/>
                  <a:pt x="3703320" y="25587"/>
                  <a:pt x="3703320" y="57150"/>
                </a:cubicBezTo>
                <a:lnTo>
                  <a:pt x="3703320" y="817245"/>
                </a:lnTo>
                <a:cubicBezTo>
                  <a:pt x="3703320" y="848808"/>
                  <a:pt x="3677733" y="874395"/>
                  <a:pt x="3646170" y="874395"/>
                </a:cubicBezTo>
                <a:lnTo>
                  <a:pt x="57150" y="874395"/>
                </a:lnTo>
                <a:cubicBezTo>
                  <a:pt x="25587" y="874395"/>
                  <a:pt x="0" y="848808"/>
                  <a:pt x="0" y="817245"/>
                </a:cubicBezTo>
                <a:lnTo>
                  <a:pt x="0" y="57150"/>
                </a:lnTo>
                <a:cubicBezTo>
                  <a:pt x="0" y="25608"/>
                  <a:pt x="25608" y="0"/>
                  <a:pt x="57150" y="0"/>
                </a:cubicBezTo>
                <a:close/>
              </a:path>
            </a:pathLst>
          </a:custGeom>
          <a:solidFill>
            <a:srgbClr val="1A1D21">
              <a:alpha val="80000"/>
            </a:srgbClr>
          </a:solidFill>
          <a:ln w="10160">
            <a:solidFill>
              <a:srgbClr val="4A6C8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401741" y="5721679"/>
            <a:ext cx="3452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595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# Clean up merged branches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4401741" y="5983616"/>
            <a:ext cx="3452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$ git branch --merged | \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4554141" y="6169354"/>
            <a:ext cx="33004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975" dirty="0">
                <a:solidFill>
                  <a:srgbClr val="E0E2E5">
                    <a:alpha val="90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grep -v "\*" | xargs git branch -d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8106371" y="1352546"/>
            <a:ext cx="3703320" cy="3655695"/>
          </a:xfrm>
          <a:custGeom>
            <a:avLst/>
            <a:gdLst/>
            <a:ahLst/>
            <a:cxnLst/>
            <a:rect l="l" t="t" r="r" b="b"/>
            <a:pathLst>
              <a:path w="3703320" h="3655695">
                <a:moveTo>
                  <a:pt x="76185" y="0"/>
                </a:moveTo>
                <a:lnTo>
                  <a:pt x="3627135" y="0"/>
                </a:lnTo>
                <a:cubicBezTo>
                  <a:pt x="3669211" y="0"/>
                  <a:pt x="3703320" y="34109"/>
                  <a:pt x="3703320" y="76185"/>
                </a:cubicBezTo>
                <a:lnTo>
                  <a:pt x="3703320" y="3579510"/>
                </a:lnTo>
                <a:cubicBezTo>
                  <a:pt x="3703320" y="3621586"/>
                  <a:pt x="3669211" y="3655695"/>
                  <a:pt x="3627135" y="3655695"/>
                </a:cubicBezTo>
                <a:lnTo>
                  <a:pt x="76185" y="3655695"/>
                </a:lnTo>
                <a:cubicBezTo>
                  <a:pt x="34109" y="3655695"/>
                  <a:pt x="0" y="3621586"/>
                  <a:pt x="0" y="3579510"/>
                </a:cubicBezTo>
                <a:lnTo>
                  <a:pt x="0" y="76185"/>
                </a:lnTo>
                <a:cubicBezTo>
                  <a:pt x="0" y="34137"/>
                  <a:pt x="34137" y="0"/>
                  <a:pt x="76185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>
                  <a:alpha val="20000"/>
                </a:srgbClr>
              </a:gs>
              <a:gs pos="100000">
                <a:srgbClr val="4A6C8C">
                  <a:alpha val="20000"/>
                </a:srgbClr>
              </a:gs>
            </a:gsLst>
            <a:lin ang="2700000" scaled="1"/>
          </a:gradFill>
          <a:ln w="10160">
            <a:solidFill>
              <a:srgbClr val="E59500">
                <a:alpha val="40000"/>
              </a:srgbClr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300681" y="1546864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76202" y="0"/>
                </a:moveTo>
                <a:lnTo>
                  <a:pt x="380998" y="0"/>
                </a:lnTo>
                <a:cubicBezTo>
                  <a:pt x="423055" y="0"/>
                  <a:pt x="457200" y="34145"/>
                  <a:pt x="457200" y="76202"/>
                </a:cubicBezTo>
                <a:lnTo>
                  <a:pt x="457200" y="380998"/>
                </a:lnTo>
                <a:cubicBezTo>
                  <a:pt x="457200" y="423055"/>
                  <a:pt x="423055" y="457200"/>
                  <a:pt x="380998" y="457200"/>
                </a:cubicBezTo>
                <a:lnTo>
                  <a:pt x="76202" y="457200"/>
                </a:lnTo>
                <a:cubicBezTo>
                  <a:pt x="34145" y="457200"/>
                  <a:pt x="0" y="423055"/>
                  <a:pt x="0" y="380998"/>
                </a:cubicBezTo>
                <a:lnTo>
                  <a:pt x="0" y="76202"/>
                </a:lnTo>
                <a:cubicBezTo>
                  <a:pt x="0" y="34145"/>
                  <a:pt x="34145" y="0"/>
                  <a:pt x="76202" y="0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47" name="Shape 45"/>
          <p:cNvSpPr/>
          <p:nvPr/>
        </p:nvSpPr>
        <p:spPr>
          <a:xfrm>
            <a:off x="8422124" y="1680214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15156" y="-7032"/>
                </a:moveTo>
                <a:cubicBezTo>
                  <a:pt x="113630" y="-10009"/>
                  <a:pt x="110542" y="-11906"/>
                  <a:pt x="107193" y="-11906"/>
                </a:cubicBezTo>
                <a:cubicBezTo>
                  <a:pt x="103845" y="-11906"/>
                  <a:pt x="100757" y="-10009"/>
                  <a:pt x="99231" y="-7032"/>
                </a:cubicBezTo>
                <a:lnTo>
                  <a:pt x="71847" y="46620"/>
                </a:lnTo>
                <a:lnTo>
                  <a:pt x="12353" y="56071"/>
                </a:lnTo>
                <a:cubicBezTo>
                  <a:pt x="9041" y="56592"/>
                  <a:pt x="6288" y="58936"/>
                  <a:pt x="5246" y="62136"/>
                </a:cubicBezTo>
                <a:cubicBezTo>
                  <a:pt x="4204" y="65336"/>
                  <a:pt x="5060" y="68833"/>
                  <a:pt x="7404" y="71214"/>
                </a:cubicBezTo>
                <a:lnTo>
                  <a:pt x="49969" y="113816"/>
                </a:lnTo>
                <a:lnTo>
                  <a:pt x="40593" y="173310"/>
                </a:lnTo>
                <a:cubicBezTo>
                  <a:pt x="40072" y="176622"/>
                  <a:pt x="41449" y="179970"/>
                  <a:pt x="44165" y="181942"/>
                </a:cubicBezTo>
                <a:cubicBezTo>
                  <a:pt x="46881" y="183914"/>
                  <a:pt x="50453" y="184212"/>
                  <a:pt x="53467" y="182687"/>
                </a:cubicBezTo>
                <a:lnTo>
                  <a:pt x="107193" y="155377"/>
                </a:lnTo>
                <a:lnTo>
                  <a:pt x="160883" y="182687"/>
                </a:lnTo>
                <a:cubicBezTo>
                  <a:pt x="163860" y="184212"/>
                  <a:pt x="167469" y="183914"/>
                  <a:pt x="170185" y="181942"/>
                </a:cubicBezTo>
                <a:cubicBezTo>
                  <a:pt x="172901" y="179970"/>
                  <a:pt x="174278" y="176659"/>
                  <a:pt x="173757" y="173310"/>
                </a:cubicBezTo>
                <a:lnTo>
                  <a:pt x="164343" y="113816"/>
                </a:lnTo>
                <a:lnTo>
                  <a:pt x="206908" y="71214"/>
                </a:lnTo>
                <a:cubicBezTo>
                  <a:pt x="209290" y="68833"/>
                  <a:pt x="210108" y="65336"/>
                  <a:pt x="209066" y="62136"/>
                </a:cubicBezTo>
                <a:cubicBezTo>
                  <a:pt x="208025" y="58936"/>
                  <a:pt x="205308" y="56592"/>
                  <a:pt x="201960" y="56071"/>
                </a:cubicBezTo>
                <a:lnTo>
                  <a:pt x="142503" y="46620"/>
                </a:lnTo>
                <a:lnTo>
                  <a:pt x="115156" y="-7032"/>
                </a:ln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48" name="Text 46"/>
          <p:cNvSpPr/>
          <p:nvPr/>
        </p:nvSpPr>
        <p:spPr>
          <a:xfrm>
            <a:off x="8872181" y="1642114"/>
            <a:ext cx="1524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Quality &amp; History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8300681" y="21945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50" name="Text 48"/>
          <p:cNvSpPr/>
          <p:nvPr/>
        </p:nvSpPr>
        <p:spPr>
          <a:xfrm>
            <a:off x="8422600" y="2251714"/>
            <a:ext cx="1238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7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8719781" y="2156464"/>
            <a:ext cx="190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Tag Releases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719781" y="2385064"/>
            <a:ext cx="18954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semantic versioning (v1.2.3)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8300681" y="27279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54" name="Text 52"/>
          <p:cNvSpPr/>
          <p:nvPr/>
        </p:nvSpPr>
        <p:spPr>
          <a:xfrm>
            <a:off x="8415814" y="2785114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8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719781" y="2689864"/>
            <a:ext cx="17049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Clean Commit History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719781" y="2918464"/>
            <a:ext cx="16954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rebase for local cleanup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8300681" y="3261364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lnTo>
                  <a:pt x="152400" y="0"/>
                </a:lnTo>
                <a:cubicBezTo>
                  <a:pt x="236512" y="0"/>
                  <a:pt x="304800" y="68288"/>
                  <a:pt x="304800" y="152400"/>
                </a:cubicBezTo>
                <a:lnTo>
                  <a:pt x="304800" y="152400"/>
                </a:lnTo>
                <a:cubicBezTo>
                  <a:pt x="304800" y="236512"/>
                  <a:pt x="236512" y="304800"/>
                  <a:pt x="152400" y="304800"/>
                </a:cubicBezTo>
                <a:lnTo>
                  <a:pt x="152400" y="304800"/>
                </a:lnTo>
                <a:cubicBezTo>
                  <a:pt x="68288" y="304800"/>
                  <a:pt x="0" y="236512"/>
                  <a:pt x="0" y="152400"/>
                </a:cubicBezTo>
                <a:lnTo>
                  <a:pt x="0" y="152400"/>
                </a:lnTo>
                <a:cubicBezTo>
                  <a:pt x="0" y="68288"/>
                  <a:pt x="68288" y="0"/>
                  <a:pt x="152400" y="0"/>
                </a:cubicBezTo>
                <a:close/>
              </a:path>
            </a:pathLst>
          </a:custGeom>
          <a:solidFill>
            <a:srgbClr val="E59500">
              <a:alpha val="20000"/>
            </a:srgbClr>
          </a:solidFill>
          <a:ln/>
        </p:spPr>
      </p:sp>
      <p:sp>
        <p:nvSpPr>
          <p:cNvPr id="58" name="Text 56"/>
          <p:cNvSpPr/>
          <p:nvPr/>
        </p:nvSpPr>
        <p:spPr>
          <a:xfrm>
            <a:off x="8416171" y="3318514"/>
            <a:ext cx="142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9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8719781" y="3223264"/>
            <a:ext cx="1362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Test Before Pushing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8719781" y="3451864"/>
            <a:ext cx="1352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Ensure CI/CD passes</a:t>
            </a:r>
            <a:endParaRPr lang="en-US" sz="1600" dirty="0"/>
          </a:p>
        </p:txBody>
      </p:sp>
      <p:sp>
        <p:nvSpPr>
          <p:cNvPr id="61" name="Shape 59"/>
          <p:cNvSpPr/>
          <p:nvPr/>
        </p:nvSpPr>
        <p:spPr>
          <a:xfrm>
            <a:off x="8106371" y="5170174"/>
            <a:ext cx="3703320" cy="1303020"/>
          </a:xfrm>
          <a:custGeom>
            <a:avLst/>
            <a:gdLst/>
            <a:ahLst/>
            <a:cxnLst/>
            <a:rect l="l" t="t" r="r" b="b"/>
            <a:pathLst>
              <a:path w="3703320" h="1303020">
                <a:moveTo>
                  <a:pt x="76201" y="0"/>
                </a:moveTo>
                <a:lnTo>
                  <a:pt x="3627119" y="0"/>
                </a:lnTo>
                <a:cubicBezTo>
                  <a:pt x="3669204" y="0"/>
                  <a:pt x="3703320" y="34116"/>
                  <a:pt x="3703320" y="76201"/>
                </a:cubicBezTo>
                <a:lnTo>
                  <a:pt x="3703320" y="1226819"/>
                </a:lnTo>
                <a:cubicBezTo>
                  <a:pt x="3703320" y="1268904"/>
                  <a:pt x="3669204" y="1303020"/>
                  <a:pt x="3627119" y="1303020"/>
                </a:cubicBezTo>
                <a:lnTo>
                  <a:pt x="76201" y="1303020"/>
                </a:lnTo>
                <a:cubicBezTo>
                  <a:pt x="34116" y="1303020"/>
                  <a:pt x="0" y="1268904"/>
                  <a:pt x="0" y="1226819"/>
                </a:cubicBezTo>
                <a:lnTo>
                  <a:pt x="0" y="76201"/>
                </a:lnTo>
                <a:cubicBezTo>
                  <a:pt x="0" y="34144"/>
                  <a:pt x="34144" y="0"/>
                  <a:pt x="76201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281631" y="5364491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9674" y="28575"/>
                </a:moveTo>
                <a:lnTo>
                  <a:pt x="9674" y="73075"/>
                </a:lnTo>
                <a:cubicBezTo>
                  <a:pt x="9674" y="78135"/>
                  <a:pt x="11668" y="82987"/>
                  <a:pt x="15240" y="86558"/>
                </a:cubicBezTo>
                <a:lnTo>
                  <a:pt x="72390" y="143708"/>
                </a:lnTo>
                <a:cubicBezTo>
                  <a:pt x="79831" y="151150"/>
                  <a:pt x="91886" y="151150"/>
                  <a:pt x="99328" y="143708"/>
                </a:cubicBezTo>
                <a:lnTo>
                  <a:pt x="143828" y="99209"/>
                </a:lnTo>
                <a:cubicBezTo>
                  <a:pt x="151269" y="91767"/>
                  <a:pt x="151269" y="79712"/>
                  <a:pt x="143828" y="72271"/>
                </a:cubicBezTo>
                <a:lnTo>
                  <a:pt x="86678" y="15121"/>
                </a:lnTo>
                <a:cubicBezTo>
                  <a:pt x="83106" y="11519"/>
                  <a:pt x="78284" y="9525"/>
                  <a:pt x="73223" y="9525"/>
                </a:cubicBezTo>
                <a:lnTo>
                  <a:pt x="28724" y="9525"/>
                </a:lnTo>
                <a:cubicBezTo>
                  <a:pt x="18217" y="9525"/>
                  <a:pt x="9674" y="18068"/>
                  <a:pt x="9674" y="28575"/>
                </a:cubicBezTo>
                <a:close/>
                <a:moveTo>
                  <a:pt x="43011" y="33338"/>
                </a:moveTo>
                <a:cubicBezTo>
                  <a:pt x="48268" y="33338"/>
                  <a:pt x="52536" y="37606"/>
                  <a:pt x="52536" y="42863"/>
                </a:cubicBezTo>
                <a:cubicBezTo>
                  <a:pt x="52536" y="48119"/>
                  <a:pt x="48268" y="52388"/>
                  <a:pt x="43011" y="52388"/>
                </a:cubicBezTo>
                <a:cubicBezTo>
                  <a:pt x="37754" y="52388"/>
                  <a:pt x="33486" y="48119"/>
                  <a:pt x="33486" y="42863"/>
                </a:cubicBezTo>
                <a:cubicBezTo>
                  <a:pt x="33486" y="37606"/>
                  <a:pt x="37754" y="33338"/>
                  <a:pt x="43011" y="3333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63" name="Text 61"/>
          <p:cNvSpPr/>
          <p:nvPr/>
        </p:nvSpPr>
        <p:spPr>
          <a:xfrm>
            <a:off x="8453081" y="5326391"/>
            <a:ext cx="3276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Semantic Versioning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8262581" y="5669291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MAJOR: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Breaking changes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8262581" y="5897891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MINOR: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New features</a:t>
            </a:r>
            <a:endParaRPr lang="en-US" sz="1600" dirty="0"/>
          </a:p>
        </p:txBody>
      </p:sp>
      <p:sp>
        <p:nvSpPr>
          <p:cNvPr id="66" name="Text 64"/>
          <p:cNvSpPr/>
          <p:nvPr/>
        </p:nvSpPr>
        <p:spPr>
          <a:xfrm>
            <a:off x="8262581" y="6126491"/>
            <a:ext cx="34575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b="1" dirty="0">
                <a:solidFill>
                  <a:srgbClr val="E0E2E5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PATCH:</a:t>
            </a:r>
            <a:pPr>
              <a:lnSpc>
                <a:spcPct val="120000"/>
              </a:lnSpc>
            </a:pPr>
            <a:r>
              <a:rPr lang="en-US" sz="105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 Bug fixes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D2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t4.ftcdn.net/bebec8919f7c1ebfed6ad31c4d962eefa21b2e91.jpg">    </p:cNvPr>
          <p:cNvPicPr>
            <a:picLocks noChangeAspect="1"/>
          </p:cNvPicPr>
          <p:nvPr/>
        </p:nvPicPr>
        <p:blipFill>
          <a:blip r:embed="rId1">
            <a:alphaModFix amt="20000"/>
          </a:blip>
          <a:srcRect l="0" r="0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1A1D21">
                  <a:alpha val="95000"/>
                </a:srgbClr>
              </a:gs>
              <a:gs pos="50000">
                <a:srgbClr val="1A1D21">
                  <a:alpha val="90000"/>
                </a:srgbClr>
              </a:gs>
              <a:gs pos="100000">
                <a:srgbClr val="4A6C8C">
                  <a:alpha val="60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5638800" y="440066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57200" y="0"/>
                </a:lnTo>
                <a:cubicBezTo>
                  <a:pt x="709536" y="0"/>
                  <a:pt x="914400" y="204864"/>
                  <a:pt x="914400" y="457200"/>
                </a:cubicBezTo>
                <a:lnTo>
                  <a:pt x="914400" y="457200"/>
                </a:lnTo>
                <a:cubicBezTo>
                  <a:pt x="914400" y="709536"/>
                  <a:pt x="709536" y="914400"/>
                  <a:pt x="457200" y="914400"/>
                </a:cubicBezTo>
                <a:lnTo>
                  <a:pt x="457200" y="914400"/>
                </a:lnTo>
                <a:cubicBezTo>
                  <a:pt x="204864" y="914400"/>
                  <a:pt x="0" y="709536"/>
                  <a:pt x="0" y="457200"/>
                </a:cubicBezTo>
                <a:lnTo>
                  <a:pt x="0" y="457200"/>
                </a:lnTo>
                <a:cubicBezTo>
                  <a:pt x="0" y="204864"/>
                  <a:pt x="204864" y="0"/>
                  <a:pt x="457200" y="0"/>
                </a:cubicBez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2700000" scaled="1"/>
          </a:gradFill>
          <a:ln/>
        </p:spPr>
      </p:sp>
      <p:sp>
        <p:nvSpPr>
          <p:cNvPr id="5" name="Shape 2"/>
          <p:cNvSpPr/>
          <p:nvPr/>
        </p:nvSpPr>
        <p:spPr>
          <a:xfrm>
            <a:off x="5867400" y="668666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114300" y="285750"/>
                </a:moveTo>
                <a:lnTo>
                  <a:pt x="21878" y="285750"/>
                </a:lnTo>
                <a:cubicBezTo>
                  <a:pt x="-357" y="285750"/>
                  <a:pt x="-14020" y="261551"/>
                  <a:pt x="-2590" y="242441"/>
                </a:cubicBezTo>
                <a:lnTo>
                  <a:pt x="44648" y="163681"/>
                </a:lnTo>
                <a:cubicBezTo>
                  <a:pt x="52417" y="150733"/>
                  <a:pt x="66348" y="142875"/>
                  <a:pt x="81439" y="142875"/>
                </a:cubicBezTo>
                <a:lnTo>
                  <a:pt x="166271" y="142875"/>
                </a:lnTo>
                <a:cubicBezTo>
                  <a:pt x="234226" y="27771"/>
                  <a:pt x="335578" y="21967"/>
                  <a:pt x="403354" y="31879"/>
                </a:cubicBezTo>
                <a:cubicBezTo>
                  <a:pt x="414784" y="33576"/>
                  <a:pt x="423714" y="42505"/>
                  <a:pt x="425321" y="53846"/>
                </a:cubicBezTo>
                <a:cubicBezTo>
                  <a:pt x="435233" y="121622"/>
                  <a:pt x="429429" y="222974"/>
                  <a:pt x="314325" y="290929"/>
                </a:cubicBezTo>
                <a:lnTo>
                  <a:pt x="314325" y="375761"/>
                </a:lnTo>
                <a:cubicBezTo>
                  <a:pt x="314325" y="390852"/>
                  <a:pt x="306467" y="404783"/>
                  <a:pt x="293519" y="412552"/>
                </a:cubicBezTo>
                <a:lnTo>
                  <a:pt x="214759" y="459790"/>
                </a:lnTo>
                <a:cubicBezTo>
                  <a:pt x="195739" y="471220"/>
                  <a:pt x="171450" y="457468"/>
                  <a:pt x="171450" y="435322"/>
                </a:cubicBezTo>
                <a:lnTo>
                  <a:pt x="171450" y="342900"/>
                </a:lnTo>
                <a:cubicBezTo>
                  <a:pt x="171450" y="311378"/>
                  <a:pt x="145822" y="285750"/>
                  <a:pt x="114300" y="285750"/>
                </a:cubicBezTo>
                <a:lnTo>
                  <a:pt x="114211" y="285750"/>
                </a:lnTo>
                <a:close/>
                <a:moveTo>
                  <a:pt x="357188" y="142875"/>
                </a:moveTo>
                <a:cubicBezTo>
                  <a:pt x="357188" y="119219"/>
                  <a:pt x="337981" y="100013"/>
                  <a:pt x="314325" y="100013"/>
                </a:cubicBezTo>
                <a:cubicBezTo>
                  <a:pt x="290669" y="100013"/>
                  <a:pt x="271463" y="119219"/>
                  <a:pt x="271463" y="142875"/>
                </a:cubicBezTo>
                <a:cubicBezTo>
                  <a:pt x="271463" y="166531"/>
                  <a:pt x="290669" y="185738"/>
                  <a:pt x="314325" y="185738"/>
                </a:cubicBezTo>
                <a:cubicBezTo>
                  <a:pt x="337981" y="185738"/>
                  <a:pt x="357188" y="166531"/>
                  <a:pt x="357188" y="142875"/>
                </a:cubicBezTo>
                <a:close/>
              </a:path>
            </a:pathLst>
          </a:custGeom>
          <a:solidFill>
            <a:srgbClr val="1A1D21"/>
          </a:solidFill>
          <a:ln/>
        </p:spPr>
      </p:sp>
      <p:sp>
        <p:nvSpPr>
          <p:cNvPr id="6" name="Text 3"/>
          <p:cNvSpPr/>
          <p:nvPr/>
        </p:nvSpPr>
        <p:spPr>
          <a:xfrm>
            <a:off x="2295525" y="1659266"/>
            <a:ext cx="76009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sz="4500" b="1" dirty="0">
                <a:solidFill>
                  <a:srgbClr val="E0E2E5"/>
                </a:solidFill>
                <a:latin typeface="Hedvig Letters Sans" pitchFamily="34" charset="0"/>
                <a:ea typeface="Hedvig Letters Sans" pitchFamily="34" charset="-122"/>
                <a:cs typeface="Hedvig Letters Sans" pitchFamily="34" charset="-120"/>
              </a:rPr>
              <a:t>Start Your Git Journey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486400" y="2459366"/>
            <a:ext cx="1219200" cy="38100"/>
          </a:xfrm>
          <a:custGeom>
            <a:avLst/>
            <a:gdLst/>
            <a:ahLst/>
            <a:cxnLst/>
            <a:rect l="l" t="t" r="r" b="b"/>
            <a:pathLst>
              <a:path w="1219200" h="38100">
                <a:moveTo>
                  <a:pt x="0" y="0"/>
                </a:moveTo>
                <a:lnTo>
                  <a:pt x="1219200" y="0"/>
                </a:lnTo>
                <a:lnTo>
                  <a:pt x="12192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E59500"/>
              </a:gs>
              <a:gs pos="100000">
                <a:srgbClr val="4A6C8C"/>
              </a:gs>
            </a:gsLst>
            <a:lin ang="0" scaled="1"/>
          </a:gradFill>
          <a:ln/>
        </p:spPr>
      </p:sp>
      <p:sp>
        <p:nvSpPr>
          <p:cNvPr id="8" name="Text 5"/>
          <p:cNvSpPr/>
          <p:nvPr/>
        </p:nvSpPr>
        <p:spPr>
          <a:xfrm>
            <a:off x="2381250" y="2802266"/>
            <a:ext cx="74295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is more than a tool—it's a </a:t>
            </a:r>
            <a:pPr algn="ctr">
              <a:lnSpc>
                <a:spcPct val="140000"/>
              </a:lnSpc>
            </a:pPr>
            <a:r>
              <a:rPr lang="en-US" sz="1800" b="1" dirty="0">
                <a:solidFill>
                  <a:srgbClr val="E59500"/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mindset</a:t>
            </a:r>
            <a:pPr algn="ctr">
              <a:lnSpc>
                <a:spcPct val="140000"/>
              </a:lnSpc>
            </a:pPr>
            <a:r>
              <a:rPr lang="en-US" sz="1800" dirty="0">
                <a:solidFill>
                  <a:srgbClr val="E0E2E5">
                    <a:alpha val="8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. Embrace version control to write better code, collaborate effectively, and build with confidence.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832610" y="3930026"/>
            <a:ext cx="2636520" cy="1760220"/>
          </a:xfrm>
          <a:custGeom>
            <a:avLst/>
            <a:gdLst/>
            <a:ahLst/>
            <a:cxnLst/>
            <a:rect l="l" t="t" r="r" b="b"/>
            <a:pathLst>
              <a:path w="2636520" h="1760220">
                <a:moveTo>
                  <a:pt x="76200" y="0"/>
                </a:moveTo>
                <a:lnTo>
                  <a:pt x="2560320" y="0"/>
                </a:lnTo>
                <a:cubicBezTo>
                  <a:pt x="2602404" y="0"/>
                  <a:pt x="2636520" y="34116"/>
                  <a:pt x="2636520" y="76200"/>
                </a:cubicBezTo>
                <a:lnTo>
                  <a:pt x="2636520" y="1684020"/>
                </a:lnTo>
                <a:cubicBezTo>
                  <a:pt x="2636520" y="1726104"/>
                  <a:pt x="2602404" y="1760220"/>
                  <a:pt x="2560320" y="1760220"/>
                </a:cubicBezTo>
                <a:lnTo>
                  <a:pt x="76200" y="1760220"/>
                </a:lnTo>
                <a:cubicBezTo>
                  <a:pt x="34116" y="1760220"/>
                  <a:pt x="0" y="1726104"/>
                  <a:pt x="0" y="16840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956679" y="416242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192881" y="225028"/>
                </a:moveTo>
                <a:cubicBezTo>
                  <a:pt x="222452" y="225028"/>
                  <a:pt x="246459" y="201021"/>
                  <a:pt x="246459" y="171450"/>
                </a:cubicBezTo>
                <a:cubicBezTo>
                  <a:pt x="246459" y="141879"/>
                  <a:pt x="222452" y="117872"/>
                  <a:pt x="192881" y="117872"/>
                </a:cubicBezTo>
                <a:cubicBezTo>
                  <a:pt x="163311" y="117872"/>
                  <a:pt x="139303" y="141879"/>
                  <a:pt x="139303" y="171450"/>
                </a:cubicBezTo>
                <a:cubicBezTo>
                  <a:pt x="139303" y="201021"/>
                  <a:pt x="163311" y="225028"/>
                  <a:pt x="192881" y="225028"/>
                </a:cubicBezTo>
                <a:close/>
                <a:moveTo>
                  <a:pt x="297894" y="192881"/>
                </a:moveTo>
                <a:cubicBezTo>
                  <a:pt x="287982" y="241771"/>
                  <a:pt x="244718" y="278606"/>
                  <a:pt x="192881" y="278606"/>
                </a:cubicBezTo>
                <a:cubicBezTo>
                  <a:pt x="141044" y="278606"/>
                  <a:pt x="97780" y="241771"/>
                  <a:pt x="87868" y="192881"/>
                </a:cubicBezTo>
                <a:lnTo>
                  <a:pt x="21431" y="192881"/>
                </a:lnTo>
                <a:cubicBezTo>
                  <a:pt x="9577" y="192881"/>
                  <a:pt x="0" y="183304"/>
                  <a:pt x="0" y="171450"/>
                </a:cubicBezTo>
                <a:cubicBezTo>
                  <a:pt x="0" y="159596"/>
                  <a:pt x="9577" y="150019"/>
                  <a:pt x="21431" y="150019"/>
                </a:cubicBezTo>
                <a:lnTo>
                  <a:pt x="87868" y="150019"/>
                </a:lnTo>
                <a:cubicBezTo>
                  <a:pt x="97780" y="101129"/>
                  <a:pt x="141044" y="64294"/>
                  <a:pt x="192881" y="64294"/>
                </a:cubicBezTo>
                <a:cubicBezTo>
                  <a:pt x="244718" y="64294"/>
                  <a:pt x="287982" y="101129"/>
                  <a:pt x="297894" y="150019"/>
                </a:cubicBezTo>
                <a:lnTo>
                  <a:pt x="364331" y="150019"/>
                </a:lnTo>
                <a:cubicBezTo>
                  <a:pt x="376185" y="150019"/>
                  <a:pt x="385763" y="159596"/>
                  <a:pt x="385763" y="171450"/>
                </a:cubicBezTo>
                <a:cubicBezTo>
                  <a:pt x="385763" y="183304"/>
                  <a:pt x="376185" y="192881"/>
                  <a:pt x="364331" y="192881"/>
                </a:cubicBezTo>
                <a:lnTo>
                  <a:pt x="297894" y="192881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1" name="Text 8"/>
          <p:cNvSpPr/>
          <p:nvPr/>
        </p:nvSpPr>
        <p:spPr>
          <a:xfrm>
            <a:off x="2017395" y="4657725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Commit Often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026920" y="5000625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Small, focused commits tell a clear story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778931" y="3930026"/>
            <a:ext cx="2636520" cy="1760220"/>
          </a:xfrm>
          <a:custGeom>
            <a:avLst/>
            <a:gdLst/>
            <a:ahLst/>
            <a:cxnLst/>
            <a:rect l="l" t="t" r="r" b="b"/>
            <a:pathLst>
              <a:path w="2636520" h="1760220">
                <a:moveTo>
                  <a:pt x="76200" y="0"/>
                </a:moveTo>
                <a:lnTo>
                  <a:pt x="2560320" y="0"/>
                </a:lnTo>
                <a:cubicBezTo>
                  <a:pt x="2602404" y="0"/>
                  <a:pt x="2636520" y="34116"/>
                  <a:pt x="2636520" y="76200"/>
                </a:cubicBezTo>
                <a:lnTo>
                  <a:pt x="2636520" y="1684020"/>
                </a:lnTo>
                <a:cubicBezTo>
                  <a:pt x="2636520" y="1726104"/>
                  <a:pt x="2602404" y="1760220"/>
                  <a:pt x="2560320" y="1760220"/>
                </a:cubicBezTo>
                <a:lnTo>
                  <a:pt x="76200" y="1760220"/>
                </a:lnTo>
                <a:cubicBezTo>
                  <a:pt x="34116" y="1760220"/>
                  <a:pt x="0" y="1726104"/>
                  <a:pt x="0" y="16840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945862" y="4162425"/>
            <a:ext cx="300038" cy="342900"/>
          </a:xfrm>
          <a:custGeom>
            <a:avLst/>
            <a:gdLst/>
            <a:ahLst/>
            <a:cxnLst/>
            <a:rect l="l" t="t" r="r" b="b"/>
            <a:pathLst>
              <a:path w="300038" h="342900">
                <a:moveTo>
                  <a:pt x="53578" y="69652"/>
                </a:moveTo>
                <a:cubicBezTo>
                  <a:pt x="62449" y="69652"/>
                  <a:pt x="69652" y="62449"/>
                  <a:pt x="69652" y="53578"/>
                </a:cubicBezTo>
                <a:cubicBezTo>
                  <a:pt x="69652" y="44707"/>
                  <a:pt x="62449" y="37505"/>
                  <a:pt x="53578" y="37505"/>
                </a:cubicBezTo>
                <a:cubicBezTo>
                  <a:pt x="44707" y="37505"/>
                  <a:pt x="37505" y="44707"/>
                  <a:pt x="37505" y="53578"/>
                </a:cubicBezTo>
                <a:cubicBezTo>
                  <a:pt x="37505" y="62449"/>
                  <a:pt x="44707" y="69652"/>
                  <a:pt x="53578" y="69652"/>
                </a:cubicBezTo>
                <a:close/>
                <a:moveTo>
                  <a:pt x="107156" y="53578"/>
                </a:moveTo>
                <a:cubicBezTo>
                  <a:pt x="107156" y="75545"/>
                  <a:pt x="93963" y="94431"/>
                  <a:pt x="75009" y="102669"/>
                </a:cubicBezTo>
                <a:lnTo>
                  <a:pt x="75009" y="150019"/>
                </a:lnTo>
                <a:lnTo>
                  <a:pt x="192881" y="150019"/>
                </a:lnTo>
                <a:cubicBezTo>
                  <a:pt x="210629" y="150019"/>
                  <a:pt x="225028" y="135620"/>
                  <a:pt x="225028" y="117872"/>
                </a:cubicBezTo>
                <a:lnTo>
                  <a:pt x="225028" y="102669"/>
                </a:lnTo>
                <a:cubicBezTo>
                  <a:pt x="206075" y="94431"/>
                  <a:pt x="192881" y="75545"/>
                  <a:pt x="192881" y="53578"/>
                </a:cubicBezTo>
                <a:cubicBezTo>
                  <a:pt x="192881" y="23976"/>
                  <a:pt x="216857" y="0"/>
                  <a:pt x="246459" y="0"/>
                </a:cubicBezTo>
                <a:cubicBezTo>
                  <a:pt x="276061" y="0"/>
                  <a:pt x="300038" y="23976"/>
                  <a:pt x="300038" y="53578"/>
                </a:cubicBezTo>
                <a:cubicBezTo>
                  <a:pt x="300038" y="75545"/>
                  <a:pt x="286844" y="94431"/>
                  <a:pt x="267891" y="102669"/>
                </a:cubicBezTo>
                <a:lnTo>
                  <a:pt x="267891" y="117872"/>
                </a:lnTo>
                <a:cubicBezTo>
                  <a:pt x="267891" y="159328"/>
                  <a:pt x="234337" y="192881"/>
                  <a:pt x="192881" y="192881"/>
                </a:cubicBezTo>
                <a:lnTo>
                  <a:pt x="75009" y="192881"/>
                </a:lnTo>
                <a:lnTo>
                  <a:pt x="75009" y="240231"/>
                </a:lnTo>
                <a:cubicBezTo>
                  <a:pt x="93963" y="248469"/>
                  <a:pt x="107156" y="267355"/>
                  <a:pt x="107156" y="289322"/>
                </a:cubicBezTo>
                <a:cubicBezTo>
                  <a:pt x="107156" y="318924"/>
                  <a:pt x="83180" y="342900"/>
                  <a:pt x="53578" y="342900"/>
                </a:cubicBezTo>
                <a:cubicBezTo>
                  <a:pt x="23976" y="342900"/>
                  <a:pt x="0" y="318924"/>
                  <a:pt x="0" y="289322"/>
                </a:cubicBezTo>
                <a:cubicBezTo>
                  <a:pt x="0" y="267355"/>
                  <a:pt x="13194" y="248469"/>
                  <a:pt x="32147" y="240231"/>
                </a:cubicBezTo>
                <a:lnTo>
                  <a:pt x="32147" y="102736"/>
                </a:lnTo>
                <a:cubicBezTo>
                  <a:pt x="13194" y="94431"/>
                  <a:pt x="0" y="75545"/>
                  <a:pt x="0" y="53578"/>
                </a:cubicBezTo>
                <a:cubicBezTo>
                  <a:pt x="0" y="23976"/>
                  <a:pt x="23976" y="0"/>
                  <a:pt x="53578" y="0"/>
                </a:cubicBezTo>
                <a:cubicBezTo>
                  <a:pt x="83180" y="0"/>
                  <a:pt x="107156" y="23976"/>
                  <a:pt x="107156" y="53578"/>
                </a:cubicBezTo>
                <a:close/>
                <a:moveTo>
                  <a:pt x="262533" y="53578"/>
                </a:moveTo>
                <a:cubicBezTo>
                  <a:pt x="262533" y="44707"/>
                  <a:pt x="255331" y="37505"/>
                  <a:pt x="246459" y="37505"/>
                </a:cubicBezTo>
                <a:cubicBezTo>
                  <a:pt x="237588" y="37505"/>
                  <a:pt x="230386" y="44707"/>
                  <a:pt x="230386" y="53578"/>
                </a:cubicBezTo>
                <a:cubicBezTo>
                  <a:pt x="230386" y="62449"/>
                  <a:pt x="237588" y="69652"/>
                  <a:pt x="246459" y="69652"/>
                </a:cubicBezTo>
                <a:cubicBezTo>
                  <a:pt x="255331" y="69652"/>
                  <a:pt x="262533" y="62449"/>
                  <a:pt x="262533" y="53578"/>
                </a:cubicBezTo>
                <a:close/>
                <a:moveTo>
                  <a:pt x="53578" y="305395"/>
                </a:moveTo>
                <a:cubicBezTo>
                  <a:pt x="62449" y="305395"/>
                  <a:pt x="69652" y="298193"/>
                  <a:pt x="69652" y="289322"/>
                </a:cubicBezTo>
                <a:cubicBezTo>
                  <a:pt x="69652" y="280451"/>
                  <a:pt x="62449" y="273248"/>
                  <a:pt x="53578" y="273248"/>
                </a:cubicBezTo>
                <a:cubicBezTo>
                  <a:pt x="44707" y="273248"/>
                  <a:pt x="37505" y="280451"/>
                  <a:pt x="37505" y="289322"/>
                </a:cubicBezTo>
                <a:cubicBezTo>
                  <a:pt x="37505" y="298193"/>
                  <a:pt x="44707" y="305395"/>
                  <a:pt x="53578" y="305395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5" name="Text 12"/>
          <p:cNvSpPr/>
          <p:nvPr/>
        </p:nvSpPr>
        <p:spPr>
          <a:xfrm>
            <a:off x="4963716" y="4657725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Branch Wisely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73241" y="5000625"/>
            <a:ext cx="2247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Use strategies that fit your team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725371" y="3930026"/>
            <a:ext cx="2636520" cy="1760220"/>
          </a:xfrm>
          <a:custGeom>
            <a:avLst/>
            <a:gdLst/>
            <a:ahLst/>
            <a:cxnLst/>
            <a:rect l="l" t="t" r="r" b="b"/>
            <a:pathLst>
              <a:path w="2636520" h="1760220">
                <a:moveTo>
                  <a:pt x="76200" y="0"/>
                </a:moveTo>
                <a:lnTo>
                  <a:pt x="2560320" y="0"/>
                </a:lnTo>
                <a:cubicBezTo>
                  <a:pt x="2602404" y="0"/>
                  <a:pt x="2636520" y="34116"/>
                  <a:pt x="2636520" y="76200"/>
                </a:cubicBezTo>
                <a:lnTo>
                  <a:pt x="2636520" y="1684020"/>
                </a:lnTo>
                <a:cubicBezTo>
                  <a:pt x="2636520" y="1726104"/>
                  <a:pt x="2602404" y="1760220"/>
                  <a:pt x="2560320" y="1760220"/>
                </a:cubicBezTo>
                <a:lnTo>
                  <a:pt x="76200" y="1760220"/>
                </a:lnTo>
                <a:cubicBezTo>
                  <a:pt x="34116" y="1760220"/>
                  <a:pt x="0" y="1726104"/>
                  <a:pt x="0" y="168402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4A6C8C">
              <a:alpha val="10196"/>
            </a:srgbClr>
          </a:solidFill>
          <a:ln w="10160">
            <a:solidFill>
              <a:srgbClr val="4A6C8C">
                <a:alpha val="30196"/>
              </a:srgbClr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8849439" y="4162425"/>
            <a:ext cx="385763" cy="342900"/>
          </a:xfrm>
          <a:custGeom>
            <a:avLst/>
            <a:gdLst/>
            <a:ahLst/>
            <a:cxnLst/>
            <a:rect l="l" t="t" r="r" b="b"/>
            <a:pathLst>
              <a:path w="385763" h="342900">
                <a:moveTo>
                  <a:pt x="32147" y="131132"/>
                </a:moveTo>
                <a:lnTo>
                  <a:pt x="172254" y="188796"/>
                </a:lnTo>
                <a:cubicBezTo>
                  <a:pt x="178817" y="191475"/>
                  <a:pt x="185782" y="192881"/>
                  <a:pt x="192881" y="192881"/>
                </a:cubicBezTo>
                <a:cubicBezTo>
                  <a:pt x="199980" y="192881"/>
                  <a:pt x="206946" y="191475"/>
                  <a:pt x="213509" y="188796"/>
                </a:cubicBezTo>
                <a:lnTo>
                  <a:pt x="375851" y="121957"/>
                </a:lnTo>
                <a:cubicBezTo>
                  <a:pt x="381878" y="119479"/>
                  <a:pt x="385763" y="113653"/>
                  <a:pt x="385763" y="107156"/>
                </a:cubicBezTo>
                <a:cubicBezTo>
                  <a:pt x="385763" y="100660"/>
                  <a:pt x="381878" y="94833"/>
                  <a:pt x="375851" y="92355"/>
                </a:cubicBezTo>
                <a:lnTo>
                  <a:pt x="213509" y="25517"/>
                </a:lnTo>
                <a:cubicBezTo>
                  <a:pt x="206946" y="22838"/>
                  <a:pt x="199980" y="21431"/>
                  <a:pt x="192881" y="21431"/>
                </a:cubicBezTo>
                <a:cubicBezTo>
                  <a:pt x="185782" y="21431"/>
                  <a:pt x="178817" y="22838"/>
                  <a:pt x="172254" y="25517"/>
                </a:cubicBezTo>
                <a:lnTo>
                  <a:pt x="9912" y="92355"/>
                </a:lnTo>
                <a:cubicBezTo>
                  <a:pt x="3884" y="94833"/>
                  <a:pt x="0" y="100660"/>
                  <a:pt x="0" y="107156"/>
                </a:cubicBezTo>
                <a:lnTo>
                  <a:pt x="0" y="305395"/>
                </a:lnTo>
                <a:cubicBezTo>
                  <a:pt x="0" y="314303"/>
                  <a:pt x="7166" y="321469"/>
                  <a:pt x="16073" y="321469"/>
                </a:cubicBezTo>
                <a:cubicBezTo>
                  <a:pt x="24981" y="321469"/>
                  <a:pt x="32147" y="314303"/>
                  <a:pt x="32147" y="305395"/>
                </a:cubicBezTo>
                <a:lnTo>
                  <a:pt x="32147" y="131132"/>
                </a:lnTo>
                <a:close/>
                <a:moveTo>
                  <a:pt x="64294" y="179152"/>
                </a:moveTo>
                <a:lnTo>
                  <a:pt x="64294" y="257175"/>
                </a:lnTo>
                <a:cubicBezTo>
                  <a:pt x="64294" y="292671"/>
                  <a:pt x="121890" y="321469"/>
                  <a:pt x="192881" y="321469"/>
                </a:cubicBezTo>
                <a:cubicBezTo>
                  <a:pt x="263872" y="321469"/>
                  <a:pt x="321469" y="292671"/>
                  <a:pt x="321469" y="257175"/>
                </a:cubicBezTo>
                <a:lnTo>
                  <a:pt x="321469" y="179085"/>
                </a:lnTo>
                <a:lnTo>
                  <a:pt x="225765" y="218532"/>
                </a:lnTo>
                <a:cubicBezTo>
                  <a:pt x="215317" y="222818"/>
                  <a:pt x="204200" y="225028"/>
                  <a:pt x="192881" y="225028"/>
                </a:cubicBezTo>
                <a:cubicBezTo>
                  <a:pt x="181563" y="225028"/>
                  <a:pt x="170445" y="222818"/>
                  <a:pt x="159998" y="218532"/>
                </a:cubicBezTo>
                <a:lnTo>
                  <a:pt x="64294" y="179085"/>
                </a:ln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19" name="Text 16"/>
          <p:cNvSpPr/>
          <p:nvPr/>
        </p:nvSpPr>
        <p:spPr>
          <a:xfrm>
            <a:off x="7910156" y="4657725"/>
            <a:ext cx="2266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b="1" dirty="0">
                <a:solidFill>
                  <a:srgbClr val="E0E2E5"/>
                </a:solidFill>
                <a:latin typeface="Liter" pitchFamily="34" charset="0"/>
                <a:ea typeface="Liter" pitchFamily="34" charset="-122"/>
                <a:cs typeface="Liter" pitchFamily="34" charset="-120"/>
              </a:rPr>
              <a:t>Keep Learning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919681" y="5000625"/>
            <a:ext cx="2247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E0E2E5">
                    <a:alpha val="7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Git mastery is a continuous journey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3910370" y="619696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3148" y="39715"/>
                </a:moveTo>
                <a:cubicBezTo>
                  <a:pt x="-1038" y="35529"/>
                  <a:pt x="-1038" y="28731"/>
                  <a:pt x="3148" y="24545"/>
                </a:cubicBezTo>
                <a:cubicBezTo>
                  <a:pt x="7334" y="20360"/>
                  <a:pt x="14131" y="20360"/>
                  <a:pt x="18317" y="24545"/>
                </a:cubicBezTo>
                <a:lnTo>
                  <a:pt x="71895" y="78124"/>
                </a:lnTo>
                <a:cubicBezTo>
                  <a:pt x="76081" y="82309"/>
                  <a:pt x="76081" y="89107"/>
                  <a:pt x="71895" y="93293"/>
                </a:cubicBezTo>
                <a:lnTo>
                  <a:pt x="18317" y="146871"/>
                </a:lnTo>
                <a:cubicBezTo>
                  <a:pt x="14131" y="151057"/>
                  <a:pt x="7334" y="151057"/>
                  <a:pt x="3148" y="146871"/>
                </a:cubicBezTo>
                <a:cubicBezTo>
                  <a:pt x="-1038" y="142685"/>
                  <a:pt x="-1038" y="135888"/>
                  <a:pt x="3148" y="131702"/>
                </a:cubicBezTo>
                <a:lnTo>
                  <a:pt x="49124" y="85725"/>
                </a:lnTo>
                <a:lnTo>
                  <a:pt x="3148" y="39715"/>
                </a:lnTo>
                <a:close/>
                <a:moveTo>
                  <a:pt x="75009" y="128588"/>
                </a:moveTo>
                <a:lnTo>
                  <a:pt x="160734" y="128588"/>
                </a:lnTo>
                <a:cubicBezTo>
                  <a:pt x="166661" y="128588"/>
                  <a:pt x="171450" y="133376"/>
                  <a:pt x="171450" y="139303"/>
                </a:cubicBezTo>
                <a:cubicBezTo>
                  <a:pt x="171450" y="145230"/>
                  <a:pt x="166661" y="150019"/>
                  <a:pt x="160734" y="150019"/>
                </a:cubicBezTo>
                <a:lnTo>
                  <a:pt x="75009" y="150019"/>
                </a:lnTo>
                <a:cubicBezTo>
                  <a:pt x="69082" y="150019"/>
                  <a:pt x="64294" y="145230"/>
                  <a:pt x="64294" y="139303"/>
                </a:cubicBezTo>
                <a:cubicBezTo>
                  <a:pt x="64294" y="133376"/>
                  <a:pt x="69082" y="128588"/>
                  <a:pt x="75009" y="128588"/>
                </a:cubicBezTo>
                <a:close/>
              </a:path>
            </a:pathLst>
          </a:custGeom>
          <a:solidFill>
            <a:srgbClr val="E59500"/>
          </a:solidFill>
          <a:ln/>
        </p:spPr>
      </p:sp>
      <p:sp>
        <p:nvSpPr>
          <p:cNvPr id="22" name="Text 19"/>
          <p:cNvSpPr/>
          <p:nvPr/>
        </p:nvSpPr>
        <p:spPr>
          <a:xfrm>
            <a:off x="4119920" y="6151252"/>
            <a:ext cx="42291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350" dirty="0">
                <a:solidFill>
                  <a:srgbClr val="E0E2E5">
                    <a:alpha val="60000"/>
                  </a:srgbClr>
                </a:solidFill>
                <a:latin typeface="Quattrocento Sans" pitchFamily="34" charset="0"/>
                <a:ea typeface="Quattrocento Sans" pitchFamily="34" charset="-122"/>
                <a:cs typeface="Quattrocento Sans" pitchFamily="34" charset="-120"/>
              </a:rPr>
              <a:t>$ git commit -m "Begin your version control adventure"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Mastering Git - A Comprehensive Guide to Version Control</dc:title>
  <dc:subject>Mastering Git - A Comprehensive Guide to Version Control</dc:subject>
  <dc:creator>Kimi</dc:creator>
  <cp:lastModifiedBy>Kimi</cp:lastModifiedBy>
  <cp:revision>1</cp:revision>
  <dcterms:created xsi:type="dcterms:W3CDTF">2026-02-28T09:49:43Z</dcterms:created>
  <dcterms:modified xsi:type="dcterms:W3CDTF">2026-02-28T09:49:43Z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{"Label":"Mastering Git - A Comprehensive Guide to Version Control","ContentProducer":"001191110108MACG2KBH8F10000","ProduceID":"19ca3918-f1a2-830b-8000-00002d452169","ReservedCode1":"","ContentPropagator":"001191110108MACG2KBH8F20000","PropagateID":"19ca3918-f1a2-830b-8000-00002d452169","ReservedCode2":""}</vt:lpwstr>
  </property>
</Properties>
</file>